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01" r:id="rId2"/>
    <p:sldId id="302" r:id="rId3"/>
    <p:sldId id="257" r:id="rId4"/>
    <p:sldId id="258" r:id="rId5"/>
    <p:sldId id="297" r:id="rId6"/>
    <p:sldId id="303" r:id="rId7"/>
    <p:sldId id="259" r:id="rId8"/>
    <p:sldId id="260" r:id="rId9"/>
    <p:sldId id="261" r:id="rId10"/>
    <p:sldId id="299" r:id="rId11"/>
    <p:sldId id="325" r:id="rId12"/>
    <p:sldId id="277" r:id="rId13"/>
    <p:sldId id="280" r:id="rId14"/>
    <p:sldId id="290" r:id="rId15"/>
    <p:sldId id="274" r:id="rId16"/>
    <p:sldId id="275" r:id="rId17"/>
    <p:sldId id="281" r:id="rId18"/>
    <p:sldId id="307" r:id="rId19"/>
    <p:sldId id="324" r:id="rId20"/>
    <p:sldId id="314" r:id="rId21"/>
    <p:sldId id="313" r:id="rId22"/>
    <p:sldId id="309" r:id="rId23"/>
    <p:sldId id="318" r:id="rId24"/>
    <p:sldId id="263" r:id="rId25"/>
    <p:sldId id="320" r:id="rId26"/>
    <p:sldId id="311" r:id="rId27"/>
    <p:sldId id="316"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692D12-0949-4E41-8FFA-5CC1A6481390}" v="140" dt="2025-02-19T12:37:36.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Smith Finley" userId="ac811ee3-b232-4f8c-983d-49fee90e3c5e" providerId="ADAL" clId="{FD692D12-0949-4E41-8FFA-5CC1A6481390}"/>
    <pc:docChg chg="undo redo custSel addSld delSld modSld">
      <pc:chgData name="Jo Smith Finley" userId="ac811ee3-b232-4f8c-983d-49fee90e3c5e" providerId="ADAL" clId="{FD692D12-0949-4E41-8FFA-5CC1A6481390}" dt="2025-02-19T12:37:36.046" v="1914" actId="20577"/>
      <pc:docMkLst>
        <pc:docMk/>
      </pc:docMkLst>
      <pc:sldChg chg="modSp mod">
        <pc:chgData name="Jo Smith Finley" userId="ac811ee3-b232-4f8c-983d-49fee90e3c5e" providerId="ADAL" clId="{FD692D12-0949-4E41-8FFA-5CC1A6481390}" dt="2025-02-19T11:10:01.586" v="212" actId="20578"/>
        <pc:sldMkLst>
          <pc:docMk/>
          <pc:sldMk cId="0" sldId="257"/>
        </pc:sldMkLst>
        <pc:spChg chg="mod">
          <ac:chgData name="Jo Smith Finley" userId="ac811ee3-b232-4f8c-983d-49fee90e3c5e" providerId="ADAL" clId="{FD692D12-0949-4E41-8FFA-5CC1A6481390}" dt="2025-02-19T11:10:01.586" v="212" actId="20578"/>
          <ac:spMkLst>
            <pc:docMk/>
            <pc:sldMk cId="0" sldId="257"/>
            <ac:spMk id="4099" creationId="{F1A1FA0F-83A1-07A1-F75B-EA5E8B911ED0}"/>
          </ac:spMkLst>
        </pc:spChg>
      </pc:sldChg>
      <pc:sldChg chg="addSp modSp mod modClrScheme chgLayout">
        <pc:chgData name="Jo Smith Finley" userId="ac811ee3-b232-4f8c-983d-49fee90e3c5e" providerId="ADAL" clId="{FD692D12-0949-4E41-8FFA-5CC1A6481390}" dt="2025-02-19T11:12:00.270" v="256" actId="20577"/>
        <pc:sldMkLst>
          <pc:docMk/>
          <pc:sldMk cId="0" sldId="258"/>
        </pc:sldMkLst>
        <pc:spChg chg="add mod ord">
          <ac:chgData name="Jo Smith Finley" userId="ac811ee3-b232-4f8c-983d-49fee90e3c5e" providerId="ADAL" clId="{FD692D12-0949-4E41-8FFA-5CC1A6481390}" dt="2025-02-19T11:12:00.270" v="256" actId="20577"/>
          <ac:spMkLst>
            <pc:docMk/>
            <pc:sldMk cId="0" sldId="258"/>
            <ac:spMk id="2" creationId="{C9B3C295-3558-D91F-F382-BC6D3B5ECF6A}"/>
          </ac:spMkLst>
        </pc:spChg>
        <pc:spChg chg="mod ord">
          <ac:chgData name="Jo Smith Finley" userId="ac811ee3-b232-4f8c-983d-49fee90e3c5e" providerId="ADAL" clId="{FD692D12-0949-4E41-8FFA-5CC1A6481390}" dt="2025-02-19T11:10:19.822" v="213" actId="700"/>
          <ac:spMkLst>
            <pc:docMk/>
            <pc:sldMk cId="0" sldId="258"/>
            <ac:spMk id="5122" creationId="{C493D04F-22C5-A4C3-357D-8D69A95F63C2}"/>
          </ac:spMkLst>
        </pc:spChg>
        <pc:spChg chg="mod ord">
          <ac:chgData name="Jo Smith Finley" userId="ac811ee3-b232-4f8c-983d-49fee90e3c5e" providerId="ADAL" clId="{FD692D12-0949-4E41-8FFA-5CC1A6481390}" dt="2025-02-19T11:10:19.822" v="213" actId="700"/>
          <ac:spMkLst>
            <pc:docMk/>
            <pc:sldMk cId="0" sldId="258"/>
            <ac:spMk id="5123" creationId="{066A4596-6007-124A-CDF4-D5C2362F4555}"/>
          </ac:spMkLst>
        </pc:spChg>
        <pc:picChg chg="mod">
          <ac:chgData name="Jo Smith Finley" userId="ac811ee3-b232-4f8c-983d-49fee90e3c5e" providerId="ADAL" clId="{FD692D12-0949-4E41-8FFA-5CC1A6481390}" dt="2025-02-19T11:10:38.274" v="221" actId="1076"/>
          <ac:picMkLst>
            <pc:docMk/>
            <pc:sldMk cId="0" sldId="258"/>
            <ac:picMk id="5124" creationId="{1DD6A780-F675-FA65-5534-5C7860D2E3C0}"/>
          </ac:picMkLst>
        </pc:picChg>
      </pc:sldChg>
      <pc:sldChg chg="addSp modSp mod setBg">
        <pc:chgData name="Jo Smith Finley" userId="ac811ee3-b232-4f8c-983d-49fee90e3c5e" providerId="ADAL" clId="{FD692D12-0949-4E41-8FFA-5CC1A6481390}" dt="2025-02-19T11:16:15.901" v="307" actId="20577"/>
        <pc:sldMkLst>
          <pc:docMk/>
          <pc:sldMk cId="0" sldId="259"/>
        </pc:sldMkLst>
        <pc:spChg chg="mod">
          <ac:chgData name="Jo Smith Finley" userId="ac811ee3-b232-4f8c-983d-49fee90e3c5e" providerId="ADAL" clId="{FD692D12-0949-4E41-8FFA-5CC1A6481390}" dt="2025-02-19T11:15:38.736" v="296" actId="1076"/>
          <ac:spMkLst>
            <pc:docMk/>
            <pc:sldMk cId="0" sldId="259"/>
            <ac:spMk id="8194" creationId="{E831D3A6-BBA4-2411-7EA7-CEA564232705}"/>
          </ac:spMkLst>
        </pc:spChg>
        <pc:spChg chg="mod">
          <ac:chgData name="Jo Smith Finley" userId="ac811ee3-b232-4f8c-983d-49fee90e3c5e" providerId="ADAL" clId="{FD692D12-0949-4E41-8FFA-5CC1A6481390}" dt="2025-02-19T11:16:15.901" v="307" actId="20577"/>
          <ac:spMkLst>
            <pc:docMk/>
            <pc:sldMk cId="0" sldId="259"/>
            <ac:spMk id="8195" creationId="{EC9D7280-94A2-2F5D-B10E-B1692A33D346}"/>
          </ac:spMkLst>
        </pc:spChg>
        <pc:spChg chg="add">
          <ac:chgData name="Jo Smith Finley" userId="ac811ee3-b232-4f8c-983d-49fee90e3c5e" providerId="ADAL" clId="{FD692D12-0949-4E41-8FFA-5CC1A6481390}" dt="2025-02-19T11:15:27.271" v="294" actId="26606"/>
          <ac:spMkLst>
            <pc:docMk/>
            <pc:sldMk cId="0" sldId="259"/>
            <ac:spMk id="8201" creationId="{AE3A741D-C19B-960A-5803-1C5887147820}"/>
          </ac:spMkLst>
        </pc:spChg>
        <pc:spChg chg="add">
          <ac:chgData name="Jo Smith Finley" userId="ac811ee3-b232-4f8c-983d-49fee90e3c5e" providerId="ADAL" clId="{FD692D12-0949-4E41-8FFA-5CC1A6481390}" dt="2025-02-19T11:15:27.271" v="294" actId="26606"/>
          <ac:spMkLst>
            <pc:docMk/>
            <pc:sldMk cId="0" sldId="259"/>
            <ac:spMk id="8203" creationId="{9C3A50E9-9119-7BC3-083B-2D84CCC78E47}"/>
          </ac:spMkLst>
        </pc:spChg>
        <pc:spChg chg="add">
          <ac:chgData name="Jo Smith Finley" userId="ac811ee3-b232-4f8c-983d-49fee90e3c5e" providerId="ADAL" clId="{FD692D12-0949-4E41-8FFA-5CC1A6481390}" dt="2025-02-19T11:15:27.271" v="294" actId="26606"/>
          <ac:spMkLst>
            <pc:docMk/>
            <pc:sldMk cId="0" sldId="259"/>
            <ac:spMk id="8205" creationId="{DC39DE25-0E4E-0AA7-0932-1D78C2372786}"/>
          </ac:spMkLst>
        </pc:spChg>
        <pc:spChg chg="add">
          <ac:chgData name="Jo Smith Finley" userId="ac811ee3-b232-4f8c-983d-49fee90e3c5e" providerId="ADAL" clId="{FD692D12-0949-4E41-8FFA-5CC1A6481390}" dt="2025-02-19T11:15:27.271" v="294" actId="26606"/>
          <ac:spMkLst>
            <pc:docMk/>
            <pc:sldMk cId="0" sldId="259"/>
            <ac:spMk id="8207" creationId="{8D6EA299-0840-6DEA-E670-C49AEBC87E89}"/>
          </ac:spMkLst>
        </pc:spChg>
        <pc:picChg chg="add mod">
          <ac:chgData name="Jo Smith Finley" userId="ac811ee3-b232-4f8c-983d-49fee90e3c5e" providerId="ADAL" clId="{FD692D12-0949-4E41-8FFA-5CC1A6481390}" dt="2025-02-19T11:15:27.271" v="294" actId="26606"/>
          <ac:picMkLst>
            <pc:docMk/>
            <pc:sldMk cId="0" sldId="259"/>
            <ac:picMk id="2" creationId="{2DB0C98D-0E51-4C18-D423-C1C1310A83F5}"/>
          </ac:picMkLst>
        </pc:picChg>
        <pc:picChg chg="mod">
          <ac:chgData name="Jo Smith Finley" userId="ac811ee3-b232-4f8c-983d-49fee90e3c5e" providerId="ADAL" clId="{FD692D12-0949-4E41-8FFA-5CC1A6481390}" dt="2025-02-19T11:15:27.271" v="294" actId="26606"/>
          <ac:picMkLst>
            <pc:docMk/>
            <pc:sldMk cId="0" sldId="259"/>
            <ac:picMk id="8196" creationId="{C823613B-7459-7932-BAB7-5F4844768B3E}"/>
          </ac:picMkLst>
        </pc:picChg>
      </pc:sldChg>
      <pc:sldChg chg="addSp delSp modSp mod modClrScheme chgLayout">
        <pc:chgData name="Jo Smith Finley" userId="ac811ee3-b232-4f8c-983d-49fee90e3c5e" providerId="ADAL" clId="{FD692D12-0949-4E41-8FFA-5CC1A6481390}" dt="2025-02-19T11:21:19.718" v="400" actId="6549"/>
        <pc:sldMkLst>
          <pc:docMk/>
          <pc:sldMk cId="0" sldId="260"/>
        </pc:sldMkLst>
        <pc:spChg chg="add del mod ord">
          <ac:chgData name="Jo Smith Finley" userId="ac811ee3-b232-4f8c-983d-49fee90e3c5e" providerId="ADAL" clId="{FD692D12-0949-4E41-8FFA-5CC1A6481390}" dt="2025-02-19T11:17:53.900" v="350" actId="478"/>
          <ac:spMkLst>
            <pc:docMk/>
            <pc:sldMk cId="0" sldId="260"/>
            <ac:spMk id="2" creationId="{7F3F71EE-955C-2A50-B6D3-E973F7FF9809}"/>
          </ac:spMkLst>
        </pc:spChg>
        <pc:spChg chg="add del mod">
          <ac:chgData name="Jo Smith Finley" userId="ac811ee3-b232-4f8c-983d-49fee90e3c5e" providerId="ADAL" clId="{FD692D12-0949-4E41-8FFA-5CC1A6481390}" dt="2025-02-19T11:17:57.109" v="352" actId="478"/>
          <ac:spMkLst>
            <pc:docMk/>
            <pc:sldMk cId="0" sldId="260"/>
            <ac:spMk id="3" creationId="{FC86F0A6-9040-4FD8-9190-CC3803B78DDB}"/>
          </ac:spMkLst>
        </pc:spChg>
        <pc:spChg chg="add mod">
          <ac:chgData name="Jo Smith Finley" userId="ac811ee3-b232-4f8c-983d-49fee90e3c5e" providerId="ADAL" clId="{FD692D12-0949-4E41-8FFA-5CC1A6481390}" dt="2025-02-19T11:20:28.865" v="386" actId="1076"/>
          <ac:spMkLst>
            <pc:docMk/>
            <pc:sldMk cId="0" sldId="260"/>
            <ac:spMk id="5" creationId="{75AB14F7-B266-7F84-DE72-7BF2852DAC83}"/>
          </ac:spMkLst>
        </pc:spChg>
        <pc:spChg chg="mod ord">
          <ac:chgData name="Jo Smith Finley" userId="ac811ee3-b232-4f8c-983d-49fee90e3c5e" providerId="ADAL" clId="{FD692D12-0949-4E41-8FFA-5CC1A6481390}" dt="2025-02-19T11:17:10.867" v="341" actId="700"/>
          <ac:spMkLst>
            <pc:docMk/>
            <pc:sldMk cId="0" sldId="260"/>
            <ac:spMk id="10242" creationId="{07DC5C1E-9899-14F1-0ABF-448169E98A21}"/>
          </ac:spMkLst>
        </pc:spChg>
        <pc:spChg chg="mod ord">
          <ac:chgData name="Jo Smith Finley" userId="ac811ee3-b232-4f8c-983d-49fee90e3c5e" providerId="ADAL" clId="{FD692D12-0949-4E41-8FFA-5CC1A6481390}" dt="2025-02-19T11:21:19.718" v="400" actId="6549"/>
          <ac:spMkLst>
            <pc:docMk/>
            <pc:sldMk cId="0" sldId="260"/>
            <ac:spMk id="10243" creationId="{99833D33-6E3D-311D-002C-1F21F507B11E}"/>
          </ac:spMkLst>
        </pc:spChg>
        <pc:picChg chg="add mod">
          <ac:chgData name="Jo Smith Finley" userId="ac811ee3-b232-4f8c-983d-49fee90e3c5e" providerId="ADAL" clId="{FD692D12-0949-4E41-8FFA-5CC1A6481390}" dt="2025-02-19T11:20:39.669" v="389" actId="1076"/>
          <ac:picMkLst>
            <pc:docMk/>
            <pc:sldMk cId="0" sldId="260"/>
            <ac:picMk id="6" creationId="{8C7FD3A8-9AB5-6FA3-0A01-255AA37B8C29}"/>
          </ac:picMkLst>
        </pc:picChg>
        <pc:picChg chg="mod">
          <ac:chgData name="Jo Smith Finley" userId="ac811ee3-b232-4f8c-983d-49fee90e3c5e" providerId="ADAL" clId="{FD692D12-0949-4E41-8FFA-5CC1A6481390}" dt="2025-02-19T11:20:24.860" v="385" actId="14100"/>
          <ac:picMkLst>
            <pc:docMk/>
            <pc:sldMk cId="0" sldId="260"/>
            <ac:picMk id="10244" creationId="{1DB47B4C-BB3C-81A2-4A16-7FA3698750F6}"/>
          </ac:picMkLst>
        </pc:picChg>
      </pc:sldChg>
      <pc:sldChg chg="addSp modSp mod setBg">
        <pc:chgData name="Jo Smith Finley" userId="ac811ee3-b232-4f8c-983d-49fee90e3c5e" providerId="ADAL" clId="{FD692D12-0949-4E41-8FFA-5CC1A6481390}" dt="2025-02-19T11:27:33.602" v="569" actId="20577"/>
        <pc:sldMkLst>
          <pc:docMk/>
          <pc:sldMk cId="0" sldId="261"/>
        </pc:sldMkLst>
        <pc:spChg chg="mod">
          <ac:chgData name="Jo Smith Finley" userId="ac811ee3-b232-4f8c-983d-49fee90e3c5e" providerId="ADAL" clId="{FD692D12-0949-4E41-8FFA-5CC1A6481390}" dt="2025-02-19T11:27:33.602" v="569" actId="20577"/>
          <ac:spMkLst>
            <pc:docMk/>
            <pc:sldMk cId="0" sldId="261"/>
            <ac:spMk id="12290" creationId="{9BA1BF5E-2C96-2D24-06A1-19D7DC9DC33E}"/>
          </ac:spMkLst>
        </pc:spChg>
        <pc:spChg chg="mod">
          <ac:chgData name="Jo Smith Finley" userId="ac811ee3-b232-4f8c-983d-49fee90e3c5e" providerId="ADAL" clId="{FD692D12-0949-4E41-8FFA-5CC1A6481390}" dt="2025-02-19T11:27:09.550" v="558" actId="27636"/>
          <ac:spMkLst>
            <pc:docMk/>
            <pc:sldMk cId="0" sldId="261"/>
            <ac:spMk id="13315" creationId="{A72A5B5E-993A-F632-9731-CD05C52C1314}"/>
          </ac:spMkLst>
        </pc:spChg>
        <pc:spChg chg="add">
          <ac:chgData name="Jo Smith Finley" userId="ac811ee3-b232-4f8c-983d-49fee90e3c5e" providerId="ADAL" clId="{FD692D12-0949-4E41-8FFA-5CC1A6481390}" dt="2025-02-19T11:23:47.925" v="465" actId="26606"/>
          <ac:spMkLst>
            <pc:docMk/>
            <pc:sldMk cId="0" sldId="261"/>
            <ac:spMk id="13320" creationId="{AE3A741D-C19B-960A-5803-1C5887147820}"/>
          </ac:spMkLst>
        </pc:spChg>
        <pc:spChg chg="add">
          <ac:chgData name="Jo Smith Finley" userId="ac811ee3-b232-4f8c-983d-49fee90e3c5e" providerId="ADAL" clId="{FD692D12-0949-4E41-8FFA-5CC1A6481390}" dt="2025-02-19T11:23:47.925" v="465" actId="26606"/>
          <ac:spMkLst>
            <pc:docMk/>
            <pc:sldMk cId="0" sldId="261"/>
            <ac:spMk id="13322" creationId="{9C3A50E9-9119-7BC3-083B-2D84CCC78E47}"/>
          </ac:spMkLst>
        </pc:spChg>
        <pc:spChg chg="add">
          <ac:chgData name="Jo Smith Finley" userId="ac811ee3-b232-4f8c-983d-49fee90e3c5e" providerId="ADAL" clId="{FD692D12-0949-4E41-8FFA-5CC1A6481390}" dt="2025-02-19T11:23:47.925" v="465" actId="26606"/>
          <ac:spMkLst>
            <pc:docMk/>
            <pc:sldMk cId="0" sldId="261"/>
            <ac:spMk id="13324" creationId="{DC39DE25-0E4E-0AA7-0932-1D78C2372786}"/>
          </ac:spMkLst>
        </pc:spChg>
        <pc:spChg chg="add">
          <ac:chgData name="Jo Smith Finley" userId="ac811ee3-b232-4f8c-983d-49fee90e3c5e" providerId="ADAL" clId="{FD692D12-0949-4E41-8FFA-5CC1A6481390}" dt="2025-02-19T11:23:47.925" v="465" actId="26606"/>
          <ac:spMkLst>
            <pc:docMk/>
            <pc:sldMk cId="0" sldId="261"/>
            <ac:spMk id="13326" creationId="{8D6EA299-0840-6DEA-E670-C49AEBC87E89}"/>
          </ac:spMkLst>
        </pc:spChg>
        <pc:picChg chg="add mod">
          <ac:chgData name="Jo Smith Finley" userId="ac811ee3-b232-4f8c-983d-49fee90e3c5e" providerId="ADAL" clId="{FD692D12-0949-4E41-8FFA-5CC1A6481390}" dt="2025-02-19T11:23:53.580" v="466" actId="27614"/>
          <ac:picMkLst>
            <pc:docMk/>
            <pc:sldMk cId="0" sldId="261"/>
            <ac:picMk id="2" creationId="{E38F3B11-D323-7AF4-B19B-C3327A1E5AA1}"/>
          </ac:picMkLst>
        </pc:picChg>
        <pc:picChg chg="mod">
          <ac:chgData name="Jo Smith Finley" userId="ac811ee3-b232-4f8c-983d-49fee90e3c5e" providerId="ADAL" clId="{FD692D12-0949-4E41-8FFA-5CC1A6481390}" dt="2025-02-19T11:23:47.925" v="465" actId="26606"/>
          <ac:picMkLst>
            <pc:docMk/>
            <pc:sldMk cId="0" sldId="261"/>
            <ac:picMk id="12292" creationId="{3DBEC910-0AA0-B748-CE55-E4CD252AED36}"/>
          </ac:picMkLst>
        </pc:picChg>
      </pc:sldChg>
      <pc:sldChg chg="del">
        <pc:chgData name="Jo Smith Finley" userId="ac811ee3-b232-4f8c-983d-49fee90e3c5e" providerId="ADAL" clId="{FD692D12-0949-4E41-8FFA-5CC1A6481390}" dt="2025-02-19T11:27:19.767" v="559" actId="47"/>
        <pc:sldMkLst>
          <pc:docMk/>
          <pc:sldMk cId="0" sldId="262"/>
        </pc:sldMkLst>
      </pc:sldChg>
      <pc:sldChg chg="modSp">
        <pc:chgData name="Jo Smith Finley" userId="ac811ee3-b232-4f8c-983d-49fee90e3c5e" providerId="ADAL" clId="{FD692D12-0949-4E41-8FFA-5CC1A6481390}" dt="2025-02-19T12:19:40.420" v="1783" actId="14100"/>
        <pc:sldMkLst>
          <pc:docMk/>
          <pc:sldMk cId="0" sldId="263"/>
        </pc:sldMkLst>
        <pc:picChg chg="mod">
          <ac:chgData name="Jo Smith Finley" userId="ac811ee3-b232-4f8c-983d-49fee90e3c5e" providerId="ADAL" clId="{FD692D12-0949-4E41-8FFA-5CC1A6481390}" dt="2025-02-19T12:19:36.910" v="1782" actId="14100"/>
          <ac:picMkLst>
            <pc:docMk/>
            <pc:sldMk cId="0" sldId="263"/>
            <ac:picMk id="36867" creationId="{87D8F593-1EE5-B21F-3955-8865DF8150F1}"/>
          </ac:picMkLst>
        </pc:picChg>
        <pc:picChg chg="mod">
          <ac:chgData name="Jo Smith Finley" userId="ac811ee3-b232-4f8c-983d-49fee90e3c5e" providerId="ADAL" clId="{FD692D12-0949-4E41-8FFA-5CC1A6481390}" dt="2025-02-19T12:19:28.346" v="1779" actId="14100"/>
          <ac:picMkLst>
            <pc:docMk/>
            <pc:sldMk cId="0" sldId="263"/>
            <ac:picMk id="36868" creationId="{C5D1EE1D-028C-109A-C133-D6775CA3CA3F}"/>
          </ac:picMkLst>
        </pc:picChg>
        <pc:picChg chg="mod">
          <ac:chgData name="Jo Smith Finley" userId="ac811ee3-b232-4f8c-983d-49fee90e3c5e" providerId="ADAL" clId="{FD692D12-0949-4E41-8FFA-5CC1A6481390}" dt="2025-02-19T12:19:25.558" v="1778" actId="1076"/>
          <ac:picMkLst>
            <pc:docMk/>
            <pc:sldMk cId="0" sldId="263"/>
            <ac:picMk id="36869" creationId="{409837D2-0505-2CC8-9E72-CAC011135C12}"/>
          </ac:picMkLst>
        </pc:picChg>
        <pc:picChg chg="mod">
          <ac:chgData name="Jo Smith Finley" userId="ac811ee3-b232-4f8c-983d-49fee90e3c5e" providerId="ADAL" clId="{FD692D12-0949-4E41-8FFA-5CC1A6481390}" dt="2025-02-19T12:19:34.482" v="1781" actId="1076"/>
          <ac:picMkLst>
            <pc:docMk/>
            <pc:sldMk cId="0" sldId="263"/>
            <ac:picMk id="36870" creationId="{316DCECE-562F-42F9-D15D-231D6F5DDFAC}"/>
          </ac:picMkLst>
        </pc:picChg>
        <pc:picChg chg="mod">
          <ac:chgData name="Jo Smith Finley" userId="ac811ee3-b232-4f8c-983d-49fee90e3c5e" providerId="ADAL" clId="{FD692D12-0949-4E41-8FFA-5CC1A6481390}" dt="2025-02-19T12:19:40.420" v="1783" actId="14100"/>
          <ac:picMkLst>
            <pc:docMk/>
            <pc:sldMk cId="0" sldId="263"/>
            <ac:picMk id="36871" creationId="{9FE4B3AD-E1DD-5A65-C109-2C21E1C65DCA}"/>
          </ac:picMkLst>
        </pc:picChg>
      </pc:sldChg>
      <pc:sldChg chg="delSp del">
        <pc:chgData name="Jo Smith Finley" userId="ac811ee3-b232-4f8c-983d-49fee90e3c5e" providerId="ADAL" clId="{FD692D12-0949-4E41-8FFA-5CC1A6481390}" dt="2025-02-19T11:23:25.708" v="460" actId="47"/>
        <pc:sldMkLst>
          <pc:docMk/>
          <pc:sldMk cId="0" sldId="268"/>
        </pc:sldMkLst>
        <pc:picChg chg="del">
          <ac:chgData name="Jo Smith Finley" userId="ac811ee3-b232-4f8c-983d-49fee90e3c5e" providerId="ADAL" clId="{FD692D12-0949-4E41-8FFA-5CC1A6481390}" dt="2025-02-19T11:23:24.550" v="459" actId="21"/>
          <ac:picMkLst>
            <pc:docMk/>
            <pc:sldMk cId="0" sldId="268"/>
            <ac:picMk id="13315" creationId="{4AD537B4-0D93-14DD-F2BD-B15B3124AFE8}"/>
          </ac:picMkLst>
        </pc:picChg>
      </pc:sldChg>
      <pc:sldChg chg="delSp del">
        <pc:chgData name="Jo Smith Finley" userId="ac811ee3-b232-4f8c-983d-49fee90e3c5e" providerId="ADAL" clId="{FD692D12-0949-4E41-8FFA-5CC1A6481390}" dt="2025-02-19T11:35:28.633" v="743" actId="47"/>
        <pc:sldMkLst>
          <pc:docMk/>
          <pc:sldMk cId="0" sldId="269"/>
        </pc:sldMkLst>
        <pc:picChg chg="del">
          <ac:chgData name="Jo Smith Finley" userId="ac811ee3-b232-4f8c-983d-49fee90e3c5e" providerId="ADAL" clId="{FD692D12-0949-4E41-8FFA-5CC1A6481390}" dt="2025-02-19T11:34:30.284" v="734" actId="21"/>
          <ac:picMkLst>
            <pc:docMk/>
            <pc:sldMk cId="0" sldId="269"/>
            <ac:picMk id="16387" creationId="{3F203B04-B6F1-B70A-EA16-D2431E923982}"/>
          </ac:picMkLst>
        </pc:picChg>
      </pc:sldChg>
      <pc:sldChg chg="del">
        <pc:chgData name="Jo Smith Finley" userId="ac811ee3-b232-4f8c-983d-49fee90e3c5e" providerId="ADAL" clId="{FD692D12-0949-4E41-8FFA-5CC1A6481390}" dt="2025-02-19T11:35:26.076" v="742" actId="47"/>
        <pc:sldMkLst>
          <pc:docMk/>
          <pc:sldMk cId="0" sldId="270"/>
        </pc:sldMkLst>
      </pc:sldChg>
      <pc:sldChg chg="modSp mod">
        <pc:chgData name="Jo Smith Finley" userId="ac811ee3-b232-4f8c-983d-49fee90e3c5e" providerId="ADAL" clId="{FD692D12-0949-4E41-8FFA-5CC1A6481390}" dt="2025-02-19T11:51:46.582" v="1165" actId="6549"/>
        <pc:sldMkLst>
          <pc:docMk/>
          <pc:sldMk cId="0" sldId="274"/>
        </pc:sldMkLst>
        <pc:spChg chg="mod">
          <ac:chgData name="Jo Smith Finley" userId="ac811ee3-b232-4f8c-983d-49fee90e3c5e" providerId="ADAL" clId="{FD692D12-0949-4E41-8FFA-5CC1A6481390}" dt="2025-02-19T11:51:10.989" v="1135" actId="6549"/>
          <ac:spMkLst>
            <pc:docMk/>
            <pc:sldMk cId="0" sldId="274"/>
            <ac:spMk id="27650" creationId="{E71442B1-790B-DCDE-7DC7-E7F6FAC3095E}"/>
          </ac:spMkLst>
        </pc:spChg>
        <pc:spChg chg="mod">
          <ac:chgData name="Jo Smith Finley" userId="ac811ee3-b232-4f8c-983d-49fee90e3c5e" providerId="ADAL" clId="{FD692D12-0949-4E41-8FFA-5CC1A6481390}" dt="2025-02-19T11:51:46.582" v="1165" actId="6549"/>
          <ac:spMkLst>
            <pc:docMk/>
            <pc:sldMk cId="0" sldId="274"/>
            <ac:spMk id="27651" creationId="{71D66965-E7F3-527F-E536-4491F3000C00}"/>
          </ac:spMkLst>
        </pc:spChg>
      </pc:sldChg>
      <pc:sldChg chg="modSp mod">
        <pc:chgData name="Jo Smith Finley" userId="ac811ee3-b232-4f8c-983d-49fee90e3c5e" providerId="ADAL" clId="{FD692D12-0949-4E41-8FFA-5CC1A6481390}" dt="2025-02-19T11:53:18.949" v="1218" actId="313"/>
        <pc:sldMkLst>
          <pc:docMk/>
          <pc:sldMk cId="0" sldId="275"/>
        </pc:sldMkLst>
        <pc:spChg chg="mod">
          <ac:chgData name="Jo Smith Finley" userId="ac811ee3-b232-4f8c-983d-49fee90e3c5e" providerId="ADAL" clId="{FD692D12-0949-4E41-8FFA-5CC1A6481390}" dt="2025-02-19T11:52:09.842" v="1166"/>
          <ac:spMkLst>
            <pc:docMk/>
            <pc:sldMk cId="0" sldId="275"/>
            <ac:spMk id="28674" creationId="{284B64CC-A105-B394-0336-C77CCF0DF2ED}"/>
          </ac:spMkLst>
        </pc:spChg>
        <pc:spChg chg="mod">
          <ac:chgData name="Jo Smith Finley" userId="ac811ee3-b232-4f8c-983d-49fee90e3c5e" providerId="ADAL" clId="{FD692D12-0949-4E41-8FFA-5CC1A6481390}" dt="2025-02-19T11:53:18.949" v="1218" actId="313"/>
          <ac:spMkLst>
            <pc:docMk/>
            <pc:sldMk cId="0" sldId="275"/>
            <ac:spMk id="28675" creationId="{BD624079-82E1-4C7D-A5CF-0A00994D5E0D}"/>
          </ac:spMkLst>
        </pc:spChg>
      </pc:sldChg>
      <pc:sldChg chg="modSp mod">
        <pc:chgData name="Jo Smith Finley" userId="ac811ee3-b232-4f8c-983d-49fee90e3c5e" providerId="ADAL" clId="{FD692D12-0949-4E41-8FFA-5CC1A6481390}" dt="2025-02-19T11:40:45.033" v="832" actId="20577"/>
        <pc:sldMkLst>
          <pc:docMk/>
          <pc:sldMk cId="0" sldId="277"/>
        </pc:sldMkLst>
        <pc:spChg chg="mod">
          <ac:chgData name="Jo Smith Finley" userId="ac811ee3-b232-4f8c-983d-49fee90e3c5e" providerId="ADAL" clId="{FD692D12-0949-4E41-8FFA-5CC1A6481390}" dt="2025-02-19T11:40:38.660" v="831" actId="20577"/>
          <ac:spMkLst>
            <pc:docMk/>
            <pc:sldMk cId="0" sldId="277"/>
            <ac:spMk id="20482" creationId="{4DBC2071-2886-CF74-0202-D6FDFD8D3462}"/>
          </ac:spMkLst>
        </pc:spChg>
        <pc:spChg chg="mod">
          <ac:chgData name="Jo Smith Finley" userId="ac811ee3-b232-4f8c-983d-49fee90e3c5e" providerId="ADAL" clId="{FD692D12-0949-4E41-8FFA-5CC1A6481390}" dt="2025-02-19T11:40:45.033" v="832" actId="20577"/>
          <ac:spMkLst>
            <pc:docMk/>
            <pc:sldMk cId="0" sldId="277"/>
            <ac:spMk id="20483" creationId="{795AE5F6-AD9A-9BA0-3BF1-45E5AE241C5C}"/>
          </ac:spMkLst>
        </pc:spChg>
      </pc:sldChg>
      <pc:sldChg chg="modSp mod">
        <pc:chgData name="Jo Smith Finley" userId="ac811ee3-b232-4f8c-983d-49fee90e3c5e" providerId="ADAL" clId="{FD692D12-0949-4E41-8FFA-5CC1A6481390}" dt="2025-02-19T11:47:29.557" v="1073"/>
        <pc:sldMkLst>
          <pc:docMk/>
          <pc:sldMk cId="0" sldId="280"/>
        </pc:sldMkLst>
        <pc:spChg chg="mod">
          <ac:chgData name="Jo Smith Finley" userId="ac811ee3-b232-4f8c-983d-49fee90e3c5e" providerId="ADAL" clId="{FD692D12-0949-4E41-8FFA-5CC1A6481390}" dt="2025-02-19T11:42:16.415" v="856" actId="1076"/>
          <ac:spMkLst>
            <pc:docMk/>
            <pc:sldMk cId="0" sldId="280"/>
            <ac:spMk id="5" creationId="{F41E4AC5-ABA8-9624-934D-1A17DFA94F37}"/>
          </ac:spMkLst>
        </pc:spChg>
        <pc:spChg chg="mod">
          <ac:chgData name="Jo Smith Finley" userId="ac811ee3-b232-4f8c-983d-49fee90e3c5e" providerId="ADAL" clId="{FD692D12-0949-4E41-8FFA-5CC1A6481390}" dt="2025-02-19T11:47:29.557" v="1073"/>
          <ac:spMkLst>
            <pc:docMk/>
            <pc:sldMk cId="0" sldId="280"/>
            <ac:spMk id="21506" creationId="{D8D1749B-8A52-97A0-7CC6-83C11DCD0AD5}"/>
          </ac:spMkLst>
        </pc:spChg>
        <pc:spChg chg="mod">
          <ac:chgData name="Jo Smith Finley" userId="ac811ee3-b232-4f8c-983d-49fee90e3c5e" providerId="ADAL" clId="{FD692D12-0949-4E41-8FFA-5CC1A6481390}" dt="2025-02-19T11:46:17.226" v="1071" actId="6549"/>
          <ac:spMkLst>
            <pc:docMk/>
            <pc:sldMk cId="0" sldId="280"/>
            <ac:spMk id="21507" creationId="{212B0CD4-C4E0-610F-2C31-5A0CD13C1D7B}"/>
          </ac:spMkLst>
        </pc:spChg>
        <pc:picChg chg="mod">
          <ac:chgData name="Jo Smith Finley" userId="ac811ee3-b232-4f8c-983d-49fee90e3c5e" providerId="ADAL" clId="{FD692D12-0949-4E41-8FFA-5CC1A6481390}" dt="2025-02-19T11:42:12.948" v="855" actId="1076"/>
          <ac:picMkLst>
            <pc:docMk/>
            <pc:sldMk cId="0" sldId="280"/>
            <ac:picMk id="3" creationId="{D11F695A-60EA-787F-035C-FD72FFEA3CBF}"/>
          </ac:picMkLst>
        </pc:picChg>
      </pc:sldChg>
      <pc:sldChg chg="addSp delSp modSp mod setBg modClrScheme chgLayout">
        <pc:chgData name="Jo Smith Finley" userId="ac811ee3-b232-4f8c-983d-49fee90e3c5e" providerId="ADAL" clId="{FD692D12-0949-4E41-8FFA-5CC1A6481390}" dt="2025-02-19T12:02:57.682" v="1442" actId="20577"/>
        <pc:sldMkLst>
          <pc:docMk/>
          <pc:sldMk cId="0" sldId="281"/>
        </pc:sldMkLst>
        <pc:spChg chg="add mod ord">
          <ac:chgData name="Jo Smith Finley" userId="ac811ee3-b232-4f8c-983d-49fee90e3c5e" providerId="ADAL" clId="{FD692D12-0949-4E41-8FFA-5CC1A6481390}" dt="2025-02-19T12:02:57.682" v="1442" actId="20577"/>
          <ac:spMkLst>
            <pc:docMk/>
            <pc:sldMk cId="0" sldId="281"/>
            <ac:spMk id="2" creationId="{BEAF8665-C020-4323-9222-04C717EE244D}"/>
          </ac:spMkLst>
        </pc:spChg>
        <pc:spChg chg="mod ord">
          <ac:chgData name="Jo Smith Finley" userId="ac811ee3-b232-4f8c-983d-49fee90e3c5e" providerId="ADAL" clId="{FD692D12-0949-4E41-8FFA-5CC1A6481390}" dt="2025-02-19T12:00:33.096" v="1379" actId="26606"/>
          <ac:spMkLst>
            <pc:docMk/>
            <pc:sldMk cId="0" sldId="281"/>
            <ac:spMk id="29698" creationId="{B9D68125-C7B9-0933-3973-C1BA9B6F711F}"/>
          </ac:spMkLst>
        </pc:spChg>
        <pc:spChg chg="del mod ord">
          <ac:chgData name="Jo Smith Finley" userId="ac811ee3-b232-4f8c-983d-49fee90e3c5e" providerId="ADAL" clId="{FD692D12-0949-4E41-8FFA-5CC1A6481390}" dt="2025-02-19T11:59:24.718" v="1360" actId="478"/>
          <ac:spMkLst>
            <pc:docMk/>
            <pc:sldMk cId="0" sldId="281"/>
            <ac:spMk id="29699" creationId="{DE22B9D4-CAD3-98E0-7E43-A4CF84695E8A}"/>
          </ac:spMkLst>
        </pc:spChg>
        <pc:spChg chg="add del">
          <ac:chgData name="Jo Smith Finley" userId="ac811ee3-b232-4f8c-983d-49fee90e3c5e" providerId="ADAL" clId="{FD692D12-0949-4E41-8FFA-5CC1A6481390}" dt="2025-02-19T12:00:06.604" v="1367" actId="26606"/>
          <ac:spMkLst>
            <pc:docMk/>
            <pc:sldMk cId="0" sldId="281"/>
            <ac:spMk id="29703" creationId="{4F7EBAE4-9945-4473-9E34-B2C66EA0F03D}"/>
          </ac:spMkLst>
        </pc:spChg>
        <pc:spChg chg="add del">
          <ac:chgData name="Jo Smith Finley" userId="ac811ee3-b232-4f8c-983d-49fee90e3c5e" providerId="ADAL" clId="{FD692D12-0949-4E41-8FFA-5CC1A6481390}" dt="2025-02-19T12:00:06.604" v="1367" actId="26606"/>
          <ac:spMkLst>
            <pc:docMk/>
            <pc:sldMk cId="0" sldId="281"/>
            <ac:spMk id="29705" creationId="{70BEB1E7-2F88-40BC-B73D-42E5B6F80BFC}"/>
          </ac:spMkLst>
        </pc:spChg>
        <pc:spChg chg="add del">
          <ac:chgData name="Jo Smith Finley" userId="ac811ee3-b232-4f8c-983d-49fee90e3c5e" providerId="ADAL" clId="{FD692D12-0949-4E41-8FFA-5CC1A6481390}" dt="2025-02-19T12:00:06.604" v="1367" actId="26606"/>
          <ac:spMkLst>
            <pc:docMk/>
            <pc:sldMk cId="0" sldId="281"/>
            <ac:spMk id="29707" creationId="{A7B99495-F43F-4D80-A44F-2CB4764EB90B}"/>
          </ac:spMkLst>
        </pc:spChg>
        <pc:spChg chg="add del">
          <ac:chgData name="Jo Smith Finley" userId="ac811ee3-b232-4f8c-983d-49fee90e3c5e" providerId="ADAL" clId="{FD692D12-0949-4E41-8FFA-5CC1A6481390}" dt="2025-02-19T12:00:09.806" v="1369" actId="26606"/>
          <ac:spMkLst>
            <pc:docMk/>
            <pc:sldMk cId="0" sldId="281"/>
            <ac:spMk id="29709" creationId="{45D37F4E-DDB4-456B-97E0-9937730A039F}"/>
          </ac:spMkLst>
        </pc:spChg>
        <pc:spChg chg="add del">
          <ac:chgData name="Jo Smith Finley" userId="ac811ee3-b232-4f8c-983d-49fee90e3c5e" providerId="ADAL" clId="{FD692D12-0949-4E41-8FFA-5CC1A6481390}" dt="2025-02-19T12:00:09.806" v="1369" actId="26606"/>
          <ac:spMkLst>
            <pc:docMk/>
            <pc:sldMk cId="0" sldId="281"/>
            <ac:spMk id="29710" creationId="{B2DD41CD-8F47-4F56-AD12-4E2FF7696987}"/>
          </ac:spMkLst>
        </pc:spChg>
        <pc:spChg chg="add del">
          <ac:chgData name="Jo Smith Finley" userId="ac811ee3-b232-4f8c-983d-49fee90e3c5e" providerId="ADAL" clId="{FD692D12-0949-4E41-8FFA-5CC1A6481390}" dt="2025-02-19T12:00:14.794" v="1371" actId="26606"/>
          <ac:spMkLst>
            <pc:docMk/>
            <pc:sldMk cId="0" sldId="281"/>
            <ac:spMk id="29712" creationId="{8F90786E-B72D-4C32-BDCE-A170B007822D}"/>
          </ac:spMkLst>
        </pc:spChg>
        <pc:spChg chg="add del">
          <ac:chgData name="Jo Smith Finley" userId="ac811ee3-b232-4f8c-983d-49fee90e3c5e" providerId="ADAL" clId="{FD692D12-0949-4E41-8FFA-5CC1A6481390}" dt="2025-02-19T12:00:14.794" v="1371" actId="26606"/>
          <ac:spMkLst>
            <pc:docMk/>
            <pc:sldMk cId="0" sldId="281"/>
            <ac:spMk id="29713" creationId="{5E46F2E7-848F-4A6C-A098-4764FDEA771A}"/>
          </ac:spMkLst>
        </pc:spChg>
        <pc:spChg chg="add del">
          <ac:chgData name="Jo Smith Finley" userId="ac811ee3-b232-4f8c-983d-49fee90e3c5e" providerId="ADAL" clId="{FD692D12-0949-4E41-8FFA-5CC1A6481390}" dt="2025-02-19T12:00:24.317" v="1373" actId="26606"/>
          <ac:spMkLst>
            <pc:docMk/>
            <pc:sldMk cId="0" sldId="281"/>
            <ac:spMk id="29715" creationId="{D009D6D5-DAC2-4A8B-A17A-E206B9012D09}"/>
          </ac:spMkLst>
        </pc:spChg>
        <pc:spChg chg="add del">
          <ac:chgData name="Jo Smith Finley" userId="ac811ee3-b232-4f8c-983d-49fee90e3c5e" providerId="ADAL" clId="{FD692D12-0949-4E41-8FFA-5CC1A6481390}" dt="2025-02-19T12:00:25.746" v="1375" actId="26606"/>
          <ac:spMkLst>
            <pc:docMk/>
            <pc:sldMk cId="0" sldId="281"/>
            <ac:spMk id="29717" creationId="{04812C46-200A-4DEB-A05E-3ED6C68C2387}"/>
          </ac:spMkLst>
        </pc:spChg>
        <pc:spChg chg="add del">
          <ac:chgData name="Jo Smith Finley" userId="ac811ee3-b232-4f8c-983d-49fee90e3c5e" providerId="ADAL" clId="{FD692D12-0949-4E41-8FFA-5CC1A6481390}" dt="2025-02-19T12:00:25.746" v="1375" actId="26606"/>
          <ac:spMkLst>
            <pc:docMk/>
            <pc:sldMk cId="0" sldId="281"/>
            <ac:spMk id="29718" creationId="{D1EA859B-E555-4109-94F3-6700E046E008}"/>
          </ac:spMkLst>
        </pc:spChg>
        <pc:spChg chg="add del">
          <ac:chgData name="Jo Smith Finley" userId="ac811ee3-b232-4f8c-983d-49fee90e3c5e" providerId="ADAL" clId="{FD692D12-0949-4E41-8FFA-5CC1A6481390}" dt="2025-02-19T12:00:33.096" v="1379" actId="26606"/>
          <ac:spMkLst>
            <pc:docMk/>
            <pc:sldMk cId="0" sldId="281"/>
            <ac:spMk id="29720" creationId="{D1D34770-47A8-402C-AF23-2B653F2D88C1}"/>
          </ac:spMkLst>
        </pc:spChg>
        <pc:picChg chg="add mod ord">
          <ac:chgData name="Jo Smith Finley" userId="ac811ee3-b232-4f8c-983d-49fee90e3c5e" providerId="ADAL" clId="{FD692D12-0949-4E41-8FFA-5CC1A6481390}" dt="2025-02-19T12:00:45.909" v="1382" actId="14100"/>
          <ac:picMkLst>
            <pc:docMk/>
            <pc:sldMk cId="0" sldId="281"/>
            <ac:picMk id="3" creationId="{59E217EE-E768-9776-B326-C556BE31D17A}"/>
          </ac:picMkLst>
        </pc:picChg>
        <pc:picChg chg="del">
          <ac:chgData name="Jo Smith Finley" userId="ac811ee3-b232-4f8c-983d-49fee90e3c5e" providerId="ADAL" clId="{FD692D12-0949-4E41-8FFA-5CC1A6481390}" dt="2025-02-19T11:55:35.010" v="1292" actId="478"/>
          <ac:picMkLst>
            <pc:docMk/>
            <pc:sldMk cId="0" sldId="281"/>
            <ac:picMk id="29700" creationId="{EEE543B5-5F33-0642-8A33-AB6D5DE1A9FF}"/>
          </ac:picMkLst>
        </pc:picChg>
      </pc:sldChg>
      <pc:sldChg chg="modSp del mod">
        <pc:chgData name="Jo Smith Finley" userId="ac811ee3-b232-4f8c-983d-49fee90e3c5e" providerId="ADAL" clId="{FD692D12-0949-4E41-8FFA-5CC1A6481390}" dt="2025-02-19T11:56:52.838" v="1311" actId="47"/>
        <pc:sldMkLst>
          <pc:docMk/>
          <pc:sldMk cId="0" sldId="282"/>
        </pc:sldMkLst>
        <pc:spChg chg="mod">
          <ac:chgData name="Jo Smith Finley" userId="ac811ee3-b232-4f8c-983d-49fee90e3c5e" providerId="ADAL" clId="{FD692D12-0949-4E41-8FFA-5CC1A6481390}" dt="2025-02-19T11:56:51.139" v="1310" actId="21"/>
          <ac:spMkLst>
            <pc:docMk/>
            <pc:sldMk cId="0" sldId="282"/>
            <ac:spMk id="30723" creationId="{A67B7D6C-F16F-0AE1-788D-8E26C3D3BCDB}"/>
          </ac:spMkLst>
        </pc:spChg>
      </pc:sldChg>
      <pc:sldChg chg="addSp delSp modSp mod">
        <pc:chgData name="Jo Smith Finley" userId="ac811ee3-b232-4f8c-983d-49fee90e3c5e" providerId="ADAL" clId="{FD692D12-0949-4E41-8FFA-5CC1A6481390}" dt="2025-02-19T11:50:38.520" v="1121" actId="1076"/>
        <pc:sldMkLst>
          <pc:docMk/>
          <pc:sldMk cId="0" sldId="290"/>
        </pc:sldMkLst>
        <pc:spChg chg="mod">
          <ac:chgData name="Jo Smith Finley" userId="ac811ee3-b232-4f8c-983d-49fee90e3c5e" providerId="ADAL" clId="{FD692D12-0949-4E41-8FFA-5CC1A6481390}" dt="2025-02-19T11:50:38.520" v="1121" actId="1076"/>
          <ac:spMkLst>
            <pc:docMk/>
            <pc:sldMk cId="0" sldId="290"/>
            <ac:spMk id="5" creationId="{AD30ADA5-7DEC-DC79-4AE5-A3352406073C}"/>
          </ac:spMkLst>
        </pc:spChg>
        <pc:spChg chg="add del mod">
          <ac:chgData name="Jo Smith Finley" userId="ac811ee3-b232-4f8c-983d-49fee90e3c5e" providerId="ADAL" clId="{FD692D12-0949-4E41-8FFA-5CC1A6481390}" dt="2025-02-19T11:50:14.790" v="1099" actId="478"/>
          <ac:spMkLst>
            <pc:docMk/>
            <pc:sldMk cId="0" sldId="290"/>
            <ac:spMk id="6" creationId="{39C2356C-8A53-E579-07E3-9C7F00D227D2}"/>
          </ac:spMkLst>
        </pc:spChg>
        <pc:spChg chg="mod">
          <ac:chgData name="Jo Smith Finley" userId="ac811ee3-b232-4f8c-983d-49fee90e3c5e" providerId="ADAL" clId="{FD692D12-0949-4E41-8FFA-5CC1A6481390}" dt="2025-02-19T11:47:35.923" v="1074"/>
          <ac:spMkLst>
            <pc:docMk/>
            <pc:sldMk cId="0" sldId="290"/>
            <ac:spMk id="25602" creationId="{E016E7EB-853C-F382-A0CD-524AB75A50C0}"/>
          </ac:spMkLst>
        </pc:spChg>
        <pc:spChg chg="mod">
          <ac:chgData name="Jo Smith Finley" userId="ac811ee3-b232-4f8c-983d-49fee90e3c5e" providerId="ADAL" clId="{FD692D12-0949-4E41-8FFA-5CC1A6481390}" dt="2025-02-19T11:50:21.661" v="1116" actId="20577"/>
          <ac:spMkLst>
            <pc:docMk/>
            <pc:sldMk cId="0" sldId="290"/>
            <ac:spMk id="25603" creationId="{702E2376-6136-239E-1431-CD5DF2DF9D72}"/>
          </ac:spMkLst>
        </pc:spChg>
        <pc:picChg chg="add mod">
          <ac:chgData name="Jo Smith Finley" userId="ac811ee3-b232-4f8c-983d-49fee90e3c5e" providerId="ADAL" clId="{FD692D12-0949-4E41-8FFA-5CC1A6481390}" dt="2025-02-19T11:50:34.053" v="1119" actId="14100"/>
          <ac:picMkLst>
            <pc:docMk/>
            <pc:sldMk cId="0" sldId="290"/>
            <ac:picMk id="2" creationId="{570B31B9-18BC-CD73-E4ED-7AFCE6EA7C8C}"/>
          </ac:picMkLst>
        </pc:picChg>
        <pc:picChg chg="mod">
          <ac:chgData name="Jo Smith Finley" userId="ac811ee3-b232-4f8c-983d-49fee90e3c5e" providerId="ADAL" clId="{FD692D12-0949-4E41-8FFA-5CC1A6481390}" dt="2025-02-19T11:50:35.806" v="1120" actId="1076"/>
          <ac:picMkLst>
            <pc:docMk/>
            <pc:sldMk cId="0" sldId="290"/>
            <ac:picMk id="3" creationId="{E014605C-AEB2-EF1D-941F-800EE4DD1ADB}"/>
          </ac:picMkLst>
        </pc:picChg>
      </pc:sldChg>
      <pc:sldChg chg="add del">
        <pc:chgData name="Jo Smith Finley" userId="ac811ee3-b232-4f8c-983d-49fee90e3c5e" providerId="ADAL" clId="{FD692D12-0949-4E41-8FFA-5CC1A6481390}" dt="2025-02-19T11:37:42.288" v="774" actId="47"/>
        <pc:sldMkLst>
          <pc:docMk/>
          <pc:sldMk cId="0" sldId="292"/>
        </pc:sldMkLst>
      </pc:sldChg>
      <pc:sldChg chg="modSp mod">
        <pc:chgData name="Jo Smith Finley" userId="ac811ee3-b232-4f8c-983d-49fee90e3c5e" providerId="ADAL" clId="{FD692D12-0949-4E41-8FFA-5CC1A6481390}" dt="2025-02-19T11:12:56.118" v="265" actId="14100"/>
        <pc:sldMkLst>
          <pc:docMk/>
          <pc:sldMk cId="0" sldId="297"/>
        </pc:sldMkLst>
        <pc:spChg chg="mod">
          <ac:chgData name="Jo Smith Finley" userId="ac811ee3-b232-4f8c-983d-49fee90e3c5e" providerId="ADAL" clId="{FD692D12-0949-4E41-8FFA-5CC1A6481390}" dt="2025-02-19T11:12:50.638" v="263" actId="6549"/>
          <ac:spMkLst>
            <pc:docMk/>
            <pc:sldMk cId="0" sldId="297"/>
            <ac:spMk id="5123" creationId="{169D252A-765D-F966-3998-F7C1C5F705F1}"/>
          </ac:spMkLst>
        </pc:spChg>
        <pc:picChg chg="mod">
          <ac:chgData name="Jo Smith Finley" userId="ac811ee3-b232-4f8c-983d-49fee90e3c5e" providerId="ADAL" clId="{FD692D12-0949-4E41-8FFA-5CC1A6481390}" dt="2025-02-19T11:12:56.118" v="265" actId="14100"/>
          <ac:picMkLst>
            <pc:docMk/>
            <pc:sldMk cId="0" sldId="297"/>
            <ac:picMk id="6148" creationId="{1D1CFCD5-A959-E3F8-1A0A-6507793C6279}"/>
          </ac:picMkLst>
        </pc:picChg>
      </pc:sldChg>
      <pc:sldChg chg="addSp delSp modSp mod modClrScheme chgLayout">
        <pc:chgData name="Jo Smith Finley" userId="ac811ee3-b232-4f8c-983d-49fee90e3c5e" providerId="ADAL" clId="{FD692D12-0949-4E41-8FFA-5CC1A6481390}" dt="2025-02-19T11:34:20.162" v="733" actId="20577"/>
        <pc:sldMkLst>
          <pc:docMk/>
          <pc:sldMk cId="0" sldId="299"/>
        </pc:sldMkLst>
        <pc:spChg chg="add del mod ord">
          <ac:chgData name="Jo Smith Finley" userId="ac811ee3-b232-4f8c-983d-49fee90e3c5e" providerId="ADAL" clId="{FD692D12-0949-4E41-8FFA-5CC1A6481390}" dt="2025-02-19T11:31:40.996" v="653" actId="478"/>
          <ac:spMkLst>
            <pc:docMk/>
            <pc:sldMk cId="0" sldId="299"/>
            <ac:spMk id="2" creationId="{D72CDD59-4275-AF40-6A63-F83AAF91B913}"/>
          </ac:spMkLst>
        </pc:spChg>
        <pc:spChg chg="add mod">
          <ac:chgData name="Jo Smith Finley" userId="ac811ee3-b232-4f8c-983d-49fee90e3c5e" providerId="ADAL" clId="{FD692D12-0949-4E41-8FFA-5CC1A6481390}" dt="2025-02-19T11:34:20.162" v="733" actId="20577"/>
          <ac:spMkLst>
            <pc:docMk/>
            <pc:sldMk cId="0" sldId="299"/>
            <ac:spMk id="4" creationId="{3FBA3293-5C63-0F10-6CA3-7162C2ED1389}"/>
          </ac:spMkLst>
        </pc:spChg>
        <pc:spChg chg="mod ord">
          <ac:chgData name="Jo Smith Finley" userId="ac811ee3-b232-4f8c-983d-49fee90e3c5e" providerId="ADAL" clId="{FD692D12-0949-4E41-8FFA-5CC1A6481390}" dt="2025-02-19T11:31:07.942" v="641" actId="1076"/>
          <ac:spMkLst>
            <pc:docMk/>
            <pc:sldMk cId="0" sldId="299"/>
            <ac:spMk id="15362" creationId="{BFA3C107-D239-9B1A-5B3B-FA5FF3BA3F1D}"/>
          </ac:spMkLst>
        </pc:spChg>
        <pc:spChg chg="mod ord">
          <ac:chgData name="Jo Smith Finley" userId="ac811ee3-b232-4f8c-983d-49fee90e3c5e" providerId="ADAL" clId="{FD692D12-0949-4E41-8FFA-5CC1A6481390}" dt="2025-02-19T11:32:33.719" v="688" actId="20577"/>
          <ac:spMkLst>
            <pc:docMk/>
            <pc:sldMk cId="0" sldId="299"/>
            <ac:spMk id="18435" creationId="{03B3849C-DE49-DB53-4B6B-189B06B67761}"/>
          </ac:spMkLst>
        </pc:spChg>
        <pc:picChg chg="mod">
          <ac:chgData name="Jo Smith Finley" userId="ac811ee3-b232-4f8c-983d-49fee90e3c5e" providerId="ADAL" clId="{FD692D12-0949-4E41-8FFA-5CC1A6481390}" dt="2025-02-19T11:31:38.336" v="651" actId="1076"/>
          <ac:picMkLst>
            <pc:docMk/>
            <pc:sldMk cId="0" sldId="299"/>
            <ac:picMk id="15364" creationId="{8AE06A5D-CB9B-AF59-612F-B8C4A2A0CD84}"/>
          </ac:picMkLst>
        </pc:picChg>
      </pc:sldChg>
      <pc:sldChg chg="modSp mod">
        <pc:chgData name="Jo Smith Finley" userId="ac811ee3-b232-4f8c-983d-49fee90e3c5e" providerId="ADAL" clId="{FD692D12-0949-4E41-8FFA-5CC1A6481390}" dt="2025-02-19T11:05:37.065" v="7" actId="20577"/>
        <pc:sldMkLst>
          <pc:docMk/>
          <pc:sldMk cId="0" sldId="301"/>
        </pc:sldMkLst>
        <pc:spChg chg="mod">
          <ac:chgData name="Jo Smith Finley" userId="ac811ee3-b232-4f8c-983d-49fee90e3c5e" providerId="ADAL" clId="{FD692D12-0949-4E41-8FFA-5CC1A6481390}" dt="2025-02-19T11:05:37.065" v="7" actId="20577"/>
          <ac:spMkLst>
            <pc:docMk/>
            <pc:sldMk cId="0" sldId="301"/>
            <ac:spMk id="2050" creationId="{16813DF8-33B8-2024-6DD2-84DDE10B0E7E}"/>
          </ac:spMkLst>
        </pc:spChg>
      </pc:sldChg>
      <pc:sldChg chg="modSp mod">
        <pc:chgData name="Jo Smith Finley" userId="ac811ee3-b232-4f8c-983d-49fee90e3c5e" providerId="ADAL" clId="{FD692D12-0949-4E41-8FFA-5CC1A6481390}" dt="2025-02-19T11:53:50.632" v="1234" actId="6549"/>
        <pc:sldMkLst>
          <pc:docMk/>
          <pc:sldMk cId="0" sldId="302"/>
        </pc:sldMkLst>
        <pc:spChg chg="mod">
          <ac:chgData name="Jo Smith Finley" userId="ac811ee3-b232-4f8c-983d-49fee90e3c5e" providerId="ADAL" clId="{FD692D12-0949-4E41-8FFA-5CC1A6481390}" dt="2025-02-19T11:05:51.828" v="8"/>
          <ac:spMkLst>
            <pc:docMk/>
            <pc:sldMk cId="0" sldId="302"/>
            <ac:spMk id="3074" creationId="{66112292-78F3-8AA5-DD9B-012335F448BA}"/>
          </ac:spMkLst>
        </pc:spChg>
        <pc:spChg chg="mod">
          <ac:chgData name="Jo Smith Finley" userId="ac811ee3-b232-4f8c-983d-49fee90e3c5e" providerId="ADAL" clId="{FD692D12-0949-4E41-8FFA-5CC1A6481390}" dt="2025-02-19T11:53:50.632" v="1234" actId="6549"/>
          <ac:spMkLst>
            <pc:docMk/>
            <pc:sldMk cId="0" sldId="302"/>
            <ac:spMk id="3075" creationId="{0FF9041A-4BD8-59AD-4985-05490DFD463F}"/>
          </ac:spMkLst>
        </pc:spChg>
      </pc:sldChg>
      <pc:sldChg chg="delSp modSp del mod">
        <pc:chgData name="Jo Smith Finley" userId="ac811ee3-b232-4f8c-983d-49fee90e3c5e" providerId="ADAL" clId="{FD692D12-0949-4E41-8FFA-5CC1A6481390}" dt="2025-02-19T11:15:14.267" v="290" actId="47"/>
        <pc:sldMkLst>
          <pc:docMk/>
          <pc:sldMk cId="0" sldId="304"/>
        </pc:sldMkLst>
        <pc:spChg chg="mod">
          <ac:chgData name="Jo Smith Finley" userId="ac811ee3-b232-4f8c-983d-49fee90e3c5e" providerId="ADAL" clId="{FD692D12-0949-4E41-8FFA-5CC1A6481390}" dt="2025-02-19T11:14:41.087" v="283" actId="21"/>
          <ac:spMkLst>
            <pc:docMk/>
            <pc:sldMk cId="0" sldId="304"/>
            <ac:spMk id="2" creationId="{D743E939-CC35-258D-2B11-ECA96DC68046}"/>
          </ac:spMkLst>
        </pc:spChg>
        <pc:picChg chg="del">
          <ac:chgData name="Jo Smith Finley" userId="ac811ee3-b232-4f8c-983d-49fee90e3c5e" providerId="ADAL" clId="{FD692D12-0949-4E41-8FFA-5CC1A6481390}" dt="2025-02-19T11:15:12.358" v="289" actId="21"/>
          <ac:picMkLst>
            <pc:docMk/>
            <pc:sldMk cId="0" sldId="304"/>
            <ac:picMk id="9220" creationId="{A4616E64-4120-EDA7-B93E-C68C22FAB31F}"/>
          </ac:picMkLst>
        </pc:picChg>
      </pc:sldChg>
      <pc:sldChg chg="delSp modSp del mod">
        <pc:chgData name="Jo Smith Finley" userId="ac811ee3-b232-4f8c-983d-49fee90e3c5e" providerId="ADAL" clId="{FD692D12-0949-4E41-8FFA-5CC1A6481390}" dt="2025-02-19T11:20:15.647" v="384" actId="47"/>
        <pc:sldMkLst>
          <pc:docMk/>
          <pc:sldMk cId="0" sldId="305"/>
        </pc:sldMkLst>
        <pc:spChg chg="mod">
          <ac:chgData name="Jo Smith Finley" userId="ac811ee3-b232-4f8c-983d-49fee90e3c5e" providerId="ADAL" clId="{FD692D12-0949-4E41-8FFA-5CC1A6481390}" dt="2025-02-19T11:19:06.576" v="359" actId="21"/>
          <ac:spMkLst>
            <pc:docMk/>
            <pc:sldMk cId="0" sldId="305"/>
            <ac:spMk id="11267" creationId="{13F510BA-67CD-8139-B271-46B907639343}"/>
          </ac:spMkLst>
        </pc:spChg>
        <pc:picChg chg="del">
          <ac:chgData name="Jo Smith Finley" userId="ac811ee3-b232-4f8c-983d-49fee90e3c5e" providerId="ADAL" clId="{FD692D12-0949-4E41-8FFA-5CC1A6481390}" dt="2025-02-19T11:20:14.279" v="383" actId="21"/>
          <ac:picMkLst>
            <pc:docMk/>
            <pc:sldMk cId="0" sldId="305"/>
            <ac:picMk id="11268" creationId="{258B3DCF-7B7D-68EA-188A-9B3127ED3D75}"/>
          </ac:picMkLst>
        </pc:picChg>
      </pc:sldChg>
      <pc:sldChg chg="addSp delSp modSp add del mod">
        <pc:chgData name="Jo Smith Finley" userId="ac811ee3-b232-4f8c-983d-49fee90e3c5e" providerId="ADAL" clId="{FD692D12-0949-4E41-8FFA-5CC1A6481390}" dt="2025-02-19T11:38:23.654" v="782" actId="47"/>
        <pc:sldMkLst>
          <pc:docMk/>
          <pc:sldMk cId="0" sldId="306"/>
        </pc:sldMkLst>
        <pc:spChg chg="mod">
          <ac:chgData name="Jo Smith Finley" userId="ac811ee3-b232-4f8c-983d-49fee90e3c5e" providerId="ADAL" clId="{FD692D12-0949-4E41-8FFA-5CC1A6481390}" dt="2025-02-19T11:38:22.062" v="781" actId="21"/>
          <ac:spMkLst>
            <pc:docMk/>
            <pc:sldMk cId="0" sldId="306"/>
            <ac:spMk id="3" creationId="{B1DFCC0B-BF71-260F-D04F-90268335C498}"/>
          </ac:spMkLst>
        </pc:spChg>
        <pc:picChg chg="add del">
          <ac:chgData name="Jo Smith Finley" userId="ac811ee3-b232-4f8c-983d-49fee90e3c5e" providerId="ADAL" clId="{FD692D12-0949-4E41-8FFA-5CC1A6481390}" dt="2025-02-19T11:37:48.346" v="775" actId="21"/>
          <ac:picMkLst>
            <pc:docMk/>
            <pc:sldMk cId="0" sldId="306"/>
            <ac:picMk id="18436" creationId="{EF0644D8-3E1D-E0C7-DE52-FD8EAF2416B3}"/>
          </ac:picMkLst>
        </pc:picChg>
      </pc:sldChg>
      <pc:sldChg chg="modSp mod">
        <pc:chgData name="Jo Smith Finley" userId="ac811ee3-b232-4f8c-983d-49fee90e3c5e" providerId="ADAL" clId="{FD692D12-0949-4E41-8FFA-5CC1A6481390}" dt="2025-02-19T12:05:35.032" v="1477" actId="20577"/>
        <pc:sldMkLst>
          <pc:docMk/>
          <pc:sldMk cId="0" sldId="307"/>
        </pc:sldMkLst>
        <pc:spChg chg="mod">
          <ac:chgData name="Jo Smith Finley" userId="ac811ee3-b232-4f8c-983d-49fee90e3c5e" providerId="ADAL" clId="{FD692D12-0949-4E41-8FFA-5CC1A6481390}" dt="2025-02-19T12:05:35.032" v="1477" actId="20577"/>
          <ac:spMkLst>
            <pc:docMk/>
            <pc:sldMk cId="0" sldId="307"/>
            <ac:spMk id="32771" creationId="{62ECAE32-DE71-15BA-478E-C1CE41E6419B}"/>
          </ac:spMkLst>
        </pc:spChg>
      </pc:sldChg>
      <pc:sldChg chg="modSp mod">
        <pc:chgData name="Jo Smith Finley" userId="ac811ee3-b232-4f8c-983d-49fee90e3c5e" providerId="ADAL" clId="{FD692D12-0949-4E41-8FFA-5CC1A6481390}" dt="2025-02-19T12:18:20.282" v="1770" actId="207"/>
        <pc:sldMkLst>
          <pc:docMk/>
          <pc:sldMk cId="512802493" sldId="309"/>
        </pc:sldMkLst>
        <pc:spChg chg="mod">
          <ac:chgData name="Jo Smith Finley" userId="ac811ee3-b232-4f8c-983d-49fee90e3c5e" providerId="ADAL" clId="{FD692D12-0949-4E41-8FFA-5CC1A6481390}" dt="2025-02-19T12:18:20.282" v="1770" actId="207"/>
          <ac:spMkLst>
            <pc:docMk/>
            <pc:sldMk cId="512802493" sldId="309"/>
            <ac:spMk id="36867" creationId="{8CA2B6F4-6EE6-3318-D47A-F069340267F5}"/>
          </ac:spMkLst>
        </pc:spChg>
      </pc:sldChg>
      <pc:sldChg chg="del">
        <pc:chgData name="Jo Smith Finley" userId="ac811ee3-b232-4f8c-983d-49fee90e3c5e" providerId="ADAL" clId="{FD692D12-0949-4E41-8FFA-5CC1A6481390}" dt="2025-02-19T12:20:42.514" v="1797" actId="47"/>
        <pc:sldMkLst>
          <pc:docMk/>
          <pc:sldMk cId="0" sldId="310"/>
        </pc:sldMkLst>
      </pc:sldChg>
      <pc:sldChg chg="del">
        <pc:chgData name="Jo Smith Finley" userId="ac811ee3-b232-4f8c-983d-49fee90e3c5e" providerId="ADAL" clId="{FD692D12-0949-4E41-8FFA-5CC1A6481390}" dt="2025-02-19T12:20:45.406" v="1798" actId="47"/>
        <pc:sldMkLst>
          <pc:docMk/>
          <pc:sldMk cId="0" sldId="312"/>
        </pc:sldMkLst>
      </pc:sldChg>
      <pc:sldChg chg="modSp mod">
        <pc:chgData name="Jo Smith Finley" userId="ac811ee3-b232-4f8c-983d-49fee90e3c5e" providerId="ADAL" clId="{FD692D12-0949-4E41-8FFA-5CC1A6481390}" dt="2025-02-19T12:17:09.325" v="1763" actId="207"/>
        <pc:sldMkLst>
          <pc:docMk/>
          <pc:sldMk cId="2940062013" sldId="313"/>
        </pc:sldMkLst>
        <pc:spChg chg="mod">
          <ac:chgData name="Jo Smith Finley" userId="ac811ee3-b232-4f8c-983d-49fee90e3c5e" providerId="ADAL" clId="{FD692D12-0949-4E41-8FFA-5CC1A6481390}" dt="2025-02-19T12:17:09.325" v="1763" actId="207"/>
          <ac:spMkLst>
            <pc:docMk/>
            <pc:sldMk cId="2940062013" sldId="313"/>
            <ac:spMk id="35843" creationId="{4DB1B0F1-4B78-1BB3-711B-5C5BA592A09C}"/>
          </ac:spMkLst>
        </pc:spChg>
      </pc:sldChg>
      <pc:sldChg chg="modSp mod">
        <pc:chgData name="Jo Smith Finley" userId="ac811ee3-b232-4f8c-983d-49fee90e3c5e" providerId="ADAL" clId="{FD692D12-0949-4E41-8FFA-5CC1A6481390}" dt="2025-02-19T12:13:41.386" v="1735" actId="20577"/>
        <pc:sldMkLst>
          <pc:docMk/>
          <pc:sldMk cId="0" sldId="314"/>
        </pc:sldMkLst>
        <pc:spChg chg="mod">
          <ac:chgData name="Jo Smith Finley" userId="ac811ee3-b232-4f8c-983d-49fee90e3c5e" providerId="ADAL" clId="{FD692D12-0949-4E41-8FFA-5CC1A6481390}" dt="2025-02-19T12:13:41.386" v="1735" actId="20577"/>
          <ac:spMkLst>
            <pc:docMk/>
            <pc:sldMk cId="0" sldId="314"/>
            <ac:spMk id="33794" creationId="{1FFD776B-CBA5-C661-4CB1-C7E3C9F53103}"/>
          </ac:spMkLst>
        </pc:spChg>
        <pc:spChg chg="mod">
          <ac:chgData name="Jo Smith Finley" userId="ac811ee3-b232-4f8c-983d-49fee90e3c5e" providerId="ADAL" clId="{FD692D12-0949-4E41-8FFA-5CC1A6481390}" dt="2025-02-19T12:13:20.962" v="1733" actId="20577"/>
          <ac:spMkLst>
            <pc:docMk/>
            <pc:sldMk cId="0" sldId="314"/>
            <ac:spMk id="33795" creationId="{F955E75C-A00D-E6E8-9BA2-A48CB98F2AD6}"/>
          </ac:spMkLst>
        </pc:spChg>
      </pc:sldChg>
      <pc:sldChg chg="modSp del mod">
        <pc:chgData name="Jo Smith Finley" userId="ac811ee3-b232-4f8c-983d-49fee90e3c5e" providerId="ADAL" clId="{FD692D12-0949-4E41-8FFA-5CC1A6481390}" dt="2025-02-19T12:13:46.942" v="1736" actId="47"/>
        <pc:sldMkLst>
          <pc:docMk/>
          <pc:sldMk cId="0" sldId="315"/>
        </pc:sldMkLst>
        <pc:spChg chg="mod">
          <ac:chgData name="Jo Smith Finley" userId="ac811ee3-b232-4f8c-983d-49fee90e3c5e" providerId="ADAL" clId="{FD692D12-0949-4E41-8FFA-5CC1A6481390}" dt="2025-02-19T12:11:10.134" v="1697" actId="21"/>
          <ac:spMkLst>
            <pc:docMk/>
            <pc:sldMk cId="0" sldId="315"/>
            <ac:spMk id="34819" creationId="{20097EB9-0460-23BA-5290-95043035E4FF}"/>
          </ac:spMkLst>
        </pc:spChg>
      </pc:sldChg>
      <pc:sldChg chg="modSp">
        <pc:chgData name="Jo Smith Finley" userId="ac811ee3-b232-4f8c-983d-49fee90e3c5e" providerId="ADAL" clId="{FD692D12-0949-4E41-8FFA-5CC1A6481390}" dt="2025-02-19T12:19:11.714" v="1776" actId="14100"/>
        <pc:sldMkLst>
          <pc:docMk/>
          <pc:sldMk cId="0" sldId="318"/>
        </pc:sldMkLst>
        <pc:picChg chg="mod">
          <ac:chgData name="Jo Smith Finley" userId="ac811ee3-b232-4f8c-983d-49fee90e3c5e" providerId="ADAL" clId="{FD692D12-0949-4E41-8FFA-5CC1A6481390}" dt="2025-02-19T12:19:11.714" v="1776" actId="14100"/>
          <ac:picMkLst>
            <pc:docMk/>
            <pc:sldMk cId="0" sldId="318"/>
            <ac:picMk id="35843" creationId="{2944D716-DE92-3220-94B7-D06E98FE7C37}"/>
          </ac:picMkLst>
        </pc:picChg>
        <pc:picChg chg="mod">
          <ac:chgData name="Jo Smith Finley" userId="ac811ee3-b232-4f8c-983d-49fee90e3c5e" providerId="ADAL" clId="{FD692D12-0949-4E41-8FFA-5CC1A6481390}" dt="2025-02-19T12:18:58.334" v="1772" actId="1076"/>
          <ac:picMkLst>
            <pc:docMk/>
            <pc:sldMk cId="0" sldId="318"/>
            <ac:picMk id="35844" creationId="{1EAF0B21-8D66-337D-55F3-97C8DCD9AB63}"/>
          </ac:picMkLst>
        </pc:picChg>
        <pc:picChg chg="mod">
          <ac:chgData name="Jo Smith Finley" userId="ac811ee3-b232-4f8c-983d-49fee90e3c5e" providerId="ADAL" clId="{FD692D12-0949-4E41-8FFA-5CC1A6481390}" dt="2025-02-19T12:19:01.425" v="1773" actId="14100"/>
          <ac:picMkLst>
            <pc:docMk/>
            <pc:sldMk cId="0" sldId="318"/>
            <ac:picMk id="35845" creationId="{AFF894E0-06C7-A98E-15C5-77133960B479}"/>
          </ac:picMkLst>
        </pc:picChg>
        <pc:picChg chg="mod">
          <ac:chgData name="Jo Smith Finley" userId="ac811ee3-b232-4f8c-983d-49fee90e3c5e" providerId="ADAL" clId="{FD692D12-0949-4E41-8FFA-5CC1A6481390}" dt="2025-02-19T12:19:05.033" v="1774" actId="14100"/>
          <ac:picMkLst>
            <pc:docMk/>
            <pc:sldMk cId="0" sldId="318"/>
            <ac:picMk id="35846" creationId="{E0DEC04D-3B5A-E726-B33D-C0623727CDE7}"/>
          </ac:picMkLst>
        </pc:picChg>
      </pc:sldChg>
      <pc:sldChg chg="modSp">
        <pc:chgData name="Jo Smith Finley" userId="ac811ee3-b232-4f8c-983d-49fee90e3c5e" providerId="ADAL" clId="{FD692D12-0949-4E41-8FFA-5CC1A6481390}" dt="2025-02-19T12:20:26.634" v="1796" actId="1076"/>
        <pc:sldMkLst>
          <pc:docMk/>
          <pc:sldMk cId="0" sldId="320"/>
        </pc:sldMkLst>
        <pc:picChg chg="mod">
          <ac:chgData name="Jo Smith Finley" userId="ac811ee3-b232-4f8c-983d-49fee90e3c5e" providerId="ADAL" clId="{FD692D12-0949-4E41-8FFA-5CC1A6481390}" dt="2025-02-19T12:19:51.872" v="1785" actId="1076"/>
          <ac:picMkLst>
            <pc:docMk/>
            <pc:sldMk cId="0" sldId="320"/>
            <ac:picMk id="37891" creationId="{3415508C-2F39-85D0-49B1-69F8D06051F0}"/>
          </ac:picMkLst>
        </pc:picChg>
        <pc:picChg chg="mod">
          <ac:chgData name="Jo Smith Finley" userId="ac811ee3-b232-4f8c-983d-49fee90e3c5e" providerId="ADAL" clId="{FD692D12-0949-4E41-8FFA-5CC1A6481390}" dt="2025-02-19T12:20:26.634" v="1796" actId="1076"/>
          <ac:picMkLst>
            <pc:docMk/>
            <pc:sldMk cId="0" sldId="320"/>
            <ac:picMk id="37892" creationId="{99BE0B76-65AB-9D6D-BDCF-5BE576B085C9}"/>
          </ac:picMkLst>
        </pc:picChg>
        <pc:picChg chg="mod">
          <ac:chgData name="Jo Smith Finley" userId="ac811ee3-b232-4f8c-983d-49fee90e3c5e" providerId="ADAL" clId="{FD692D12-0949-4E41-8FFA-5CC1A6481390}" dt="2025-02-19T12:20:25.144" v="1795" actId="1076"/>
          <ac:picMkLst>
            <pc:docMk/>
            <pc:sldMk cId="0" sldId="320"/>
            <ac:picMk id="37893" creationId="{6533A1E1-F1C1-8E31-F3FD-A7187DC24058}"/>
          </ac:picMkLst>
        </pc:picChg>
        <pc:picChg chg="mod">
          <ac:chgData name="Jo Smith Finley" userId="ac811ee3-b232-4f8c-983d-49fee90e3c5e" providerId="ADAL" clId="{FD692D12-0949-4E41-8FFA-5CC1A6481390}" dt="2025-02-19T12:20:10.505" v="1791" actId="1076"/>
          <ac:picMkLst>
            <pc:docMk/>
            <pc:sldMk cId="0" sldId="320"/>
            <ac:picMk id="37894" creationId="{6EE9E3BD-B54F-F914-2C5E-38EFCF8B2CDB}"/>
          </ac:picMkLst>
        </pc:picChg>
        <pc:picChg chg="mod">
          <ac:chgData name="Jo Smith Finley" userId="ac811ee3-b232-4f8c-983d-49fee90e3c5e" providerId="ADAL" clId="{FD692D12-0949-4E41-8FFA-5CC1A6481390}" dt="2025-02-19T12:19:54.933" v="1786" actId="14100"/>
          <ac:picMkLst>
            <pc:docMk/>
            <pc:sldMk cId="0" sldId="320"/>
            <ac:picMk id="37895" creationId="{8067A57A-44EF-2989-A619-B9A66D828E94}"/>
          </ac:picMkLst>
        </pc:picChg>
      </pc:sldChg>
      <pc:sldChg chg="modSp del mod">
        <pc:chgData name="Jo Smith Finley" userId="ac811ee3-b232-4f8c-983d-49fee90e3c5e" providerId="ADAL" clId="{FD692D12-0949-4E41-8FFA-5CC1A6481390}" dt="2025-02-19T11:46:37.888" v="1072" actId="47"/>
        <pc:sldMkLst>
          <pc:docMk/>
          <pc:sldMk cId="2925494161" sldId="321"/>
        </pc:sldMkLst>
        <pc:spChg chg="mod">
          <ac:chgData name="Jo Smith Finley" userId="ac811ee3-b232-4f8c-983d-49fee90e3c5e" providerId="ADAL" clId="{FD692D12-0949-4E41-8FFA-5CC1A6481390}" dt="2025-02-19T11:43:30.296" v="869" actId="21"/>
          <ac:spMkLst>
            <pc:docMk/>
            <pc:sldMk cId="2925494161" sldId="321"/>
            <ac:spMk id="4" creationId="{652EF082-4C30-3209-921B-60B2D024DE09}"/>
          </ac:spMkLst>
        </pc:spChg>
      </pc:sldChg>
      <pc:sldChg chg="addSp delSp modSp del mod">
        <pc:chgData name="Jo Smith Finley" userId="ac811ee3-b232-4f8c-983d-49fee90e3c5e" providerId="ADAL" clId="{FD692D12-0949-4E41-8FFA-5CC1A6481390}" dt="2025-02-19T11:50:00.510" v="1096" actId="47"/>
        <pc:sldMkLst>
          <pc:docMk/>
          <pc:sldMk cId="202702060" sldId="322"/>
        </pc:sldMkLst>
        <pc:spChg chg="add mod">
          <ac:chgData name="Jo Smith Finley" userId="ac811ee3-b232-4f8c-983d-49fee90e3c5e" providerId="ADAL" clId="{FD692D12-0949-4E41-8FFA-5CC1A6481390}" dt="2025-02-19T11:48:29.457" v="1078" actId="21"/>
          <ac:spMkLst>
            <pc:docMk/>
            <pc:sldMk cId="202702060" sldId="322"/>
            <ac:spMk id="3" creationId="{BFF4849C-5DE0-D0E4-18E1-D19932CD7BAB}"/>
          </ac:spMkLst>
        </pc:spChg>
        <pc:spChg chg="mod">
          <ac:chgData name="Jo Smith Finley" userId="ac811ee3-b232-4f8c-983d-49fee90e3c5e" providerId="ADAL" clId="{FD692D12-0949-4E41-8FFA-5CC1A6481390}" dt="2025-02-19T11:49:57.539" v="1095" actId="21"/>
          <ac:spMkLst>
            <pc:docMk/>
            <pc:sldMk cId="202702060" sldId="322"/>
            <ac:spMk id="4" creationId="{4DDE013A-FCD3-C0D5-02FE-76D3C8EA3B0C}"/>
          </ac:spMkLst>
        </pc:spChg>
        <pc:picChg chg="del">
          <ac:chgData name="Jo Smith Finley" userId="ac811ee3-b232-4f8c-983d-49fee90e3c5e" providerId="ADAL" clId="{FD692D12-0949-4E41-8FFA-5CC1A6481390}" dt="2025-02-19T11:48:29.457" v="1078" actId="21"/>
          <ac:picMkLst>
            <pc:docMk/>
            <pc:sldMk cId="202702060" sldId="322"/>
            <ac:picMk id="5" creationId="{2FE23B6A-4217-D449-C8C0-871E208FA307}"/>
          </ac:picMkLst>
        </pc:picChg>
      </pc:sldChg>
      <pc:sldChg chg="delSp del">
        <pc:chgData name="Jo Smith Finley" userId="ac811ee3-b232-4f8c-983d-49fee90e3c5e" providerId="ADAL" clId="{FD692D12-0949-4E41-8FFA-5CC1A6481390}" dt="2025-02-19T12:01:26.200" v="1384" actId="47"/>
        <pc:sldMkLst>
          <pc:docMk/>
          <pc:sldMk cId="0" sldId="323"/>
        </pc:sldMkLst>
        <pc:picChg chg="del">
          <ac:chgData name="Jo Smith Finley" userId="ac811ee3-b232-4f8c-983d-49fee90e3c5e" providerId="ADAL" clId="{FD692D12-0949-4E41-8FFA-5CC1A6481390}" dt="2025-02-19T11:59:47.360" v="1363" actId="21"/>
          <ac:picMkLst>
            <pc:docMk/>
            <pc:sldMk cId="0" sldId="323"/>
            <ac:picMk id="31749" creationId="{B833CB51-B1A2-81AF-308D-4998F4C6CE58}"/>
          </ac:picMkLst>
        </pc:picChg>
      </pc:sldChg>
      <pc:sldChg chg="modSp mod">
        <pc:chgData name="Jo Smith Finley" userId="ac811ee3-b232-4f8c-983d-49fee90e3c5e" providerId="ADAL" clId="{FD692D12-0949-4E41-8FFA-5CC1A6481390}" dt="2025-02-19T12:07:29.291" v="1530" actId="1076"/>
        <pc:sldMkLst>
          <pc:docMk/>
          <pc:sldMk cId="3044229307" sldId="324"/>
        </pc:sldMkLst>
        <pc:spChg chg="mod">
          <ac:chgData name="Jo Smith Finley" userId="ac811ee3-b232-4f8c-983d-49fee90e3c5e" providerId="ADAL" clId="{FD692D12-0949-4E41-8FFA-5CC1A6481390}" dt="2025-02-19T12:07:15.063" v="1528" actId="6549"/>
          <ac:spMkLst>
            <pc:docMk/>
            <pc:sldMk cId="3044229307" sldId="324"/>
            <ac:spMk id="8" creationId="{3A5ED244-656A-26CF-EF8F-795DCD965547}"/>
          </ac:spMkLst>
        </pc:spChg>
        <pc:picChg chg="mod">
          <ac:chgData name="Jo Smith Finley" userId="ac811ee3-b232-4f8c-983d-49fee90e3c5e" providerId="ADAL" clId="{FD692D12-0949-4E41-8FFA-5CC1A6481390}" dt="2025-02-19T12:07:29.291" v="1530" actId="1076"/>
          <ac:picMkLst>
            <pc:docMk/>
            <pc:sldMk cId="3044229307" sldId="324"/>
            <ac:picMk id="10" creationId="{8840DDA6-C774-923C-7A31-0CB97E7A35BF}"/>
          </ac:picMkLst>
        </pc:picChg>
      </pc:sldChg>
      <pc:sldChg chg="addSp delSp modSp new mod modClrScheme chgLayout">
        <pc:chgData name="Jo Smith Finley" userId="ac811ee3-b232-4f8c-983d-49fee90e3c5e" providerId="ADAL" clId="{FD692D12-0949-4E41-8FFA-5CC1A6481390}" dt="2025-02-19T11:39:39.690" v="829" actId="1076"/>
        <pc:sldMkLst>
          <pc:docMk/>
          <pc:sldMk cId="2008279569" sldId="325"/>
        </pc:sldMkLst>
        <pc:spChg chg="del mod ord">
          <ac:chgData name="Jo Smith Finley" userId="ac811ee3-b232-4f8c-983d-49fee90e3c5e" providerId="ADAL" clId="{FD692D12-0949-4E41-8FFA-5CC1A6481390}" dt="2025-02-19T11:30:23.220" v="635" actId="700"/>
          <ac:spMkLst>
            <pc:docMk/>
            <pc:sldMk cId="2008279569" sldId="325"/>
            <ac:spMk id="2" creationId="{377610DB-ED44-E955-E191-3A9CE60CDEF7}"/>
          </ac:spMkLst>
        </pc:spChg>
        <pc:spChg chg="del mod ord">
          <ac:chgData name="Jo Smith Finley" userId="ac811ee3-b232-4f8c-983d-49fee90e3c5e" providerId="ADAL" clId="{FD692D12-0949-4E41-8FFA-5CC1A6481390}" dt="2025-02-19T11:30:23.220" v="635" actId="700"/>
          <ac:spMkLst>
            <pc:docMk/>
            <pc:sldMk cId="2008279569" sldId="325"/>
            <ac:spMk id="3" creationId="{EF6F14EC-5088-6BD3-703C-8405D1C8348F}"/>
          </ac:spMkLst>
        </pc:spChg>
        <pc:spChg chg="add mod ord">
          <ac:chgData name="Jo Smith Finley" userId="ac811ee3-b232-4f8c-983d-49fee90e3c5e" providerId="ADAL" clId="{FD692D12-0949-4E41-8FFA-5CC1A6481390}" dt="2025-02-19T11:39:36.517" v="828" actId="1076"/>
          <ac:spMkLst>
            <pc:docMk/>
            <pc:sldMk cId="2008279569" sldId="325"/>
            <ac:spMk id="4" creationId="{EA36DB4F-D954-747E-7CDE-EC3A7E2D61F1}"/>
          </ac:spMkLst>
        </pc:spChg>
        <pc:spChg chg="add mod ord">
          <ac:chgData name="Jo Smith Finley" userId="ac811ee3-b232-4f8c-983d-49fee90e3c5e" providerId="ADAL" clId="{FD692D12-0949-4E41-8FFA-5CC1A6481390}" dt="2025-02-19T11:34:36.503" v="735" actId="700"/>
          <ac:spMkLst>
            <pc:docMk/>
            <pc:sldMk cId="2008279569" sldId="325"/>
            <ac:spMk id="5" creationId="{5B6B6BE1-1168-CD6C-CC93-6434E0037423}"/>
          </ac:spMkLst>
        </pc:spChg>
        <pc:spChg chg="add del mod ord">
          <ac:chgData name="Jo Smith Finley" userId="ac811ee3-b232-4f8c-983d-49fee90e3c5e" providerId="ADAL" clId="{FD692D12-0949-4E41-8FFA-5CC1A6481390}" dt="2025-02-19T11:34:36.503" v="735" actId="700"/>
          <ac:spMkLst>
            <pc:docMk/>
            <pc:sldMk cId="2008279569" sldId="325"/>
            <ac:spMk id="6" creationId="{6B68830D-6FA7-4390-E588-AE55934DB7CB}"/>
          </ac:spMkLst>
        </pc:spChg>
        <pc:spChg chg="add mod ord">
          <ac:chgData name="Jo Smith Finley" userId="ac811ee3-b232-4f8c-983d-49fee90e3c5e" providerId="ADAL" clId="{FD692D12-0949-4E41-8FFA-5CC1A6481390}" dt="2025-02-19T11:39:39.690" v="829" actId="1076"/>
          <ac:spMkLst>
            <pc:docMk/>
            <pc:sldMk cId="2008279569" sldId="325"/>
            <ac:spMk id="7" creationId="{500D62CE-C166-9C10-4E30-08DFAD9A3D94}"/>
          </ac:spMkLst>
        </pc:spChg>
        <pc:spChg chg="add mod">
          <ac:chgData name="Jo Smith Finley" userId="ac811ee3-b232-4f8c-983d-49fee90e3c5e" providerId="ADAL" clId="{FD692D12-0949-4E41-8FFA-5CC1A6481390}" dt="2025-02-19T11:38:04.450" v="777" actId="1076"/>
          <ac:spMkLst>
            <pc:docMk/>
            <pc:sldMk cId="2008279569" sldId="325"/>
            <ac:spMk id="10" creationId="{900891F1-8D03-3405-3BA9-441B6532C7F0}"/>
          </ac:spMkLst>
        </pc:spChg>
        <pc:spChg chg="add mod">
          <ac:chgData name="Jo Smith Finley" userId="ac811ee3-b232-4f8c-983d-49fee90e3c5e" providerId="ADAL" clId="{FD692D12-0949-4E41-8FFA-5CC1A6481390}" dt="2025-02-19T11:38:39.261" v="787" actId="6549"/>
          <ac:spMkLst>
            <pc:docMk/>
            <pc:sldMk cId="2008279569" sldId="325"/>
            <ac:spMk id="15" creationId="{23714A92-7C17-5C37-EC82-AF66A1419529}"/>
          </ac:spMkLst>
        </pc:spChg>
        <pc:picChg chg="add mod">
          <ac:chgData name="Jo Smith Finley" userId="ac811ee3-b232-4f8c-983d-49fee90e3c5e" providerId="ADAL" clId="{FD692D12-0949-4E41-8FFA-5CC1A6481390}" dt="2025-02-19T11:37:53.655" v="776" actId="14100"/>
          <ac:picMkLst>
            <pc:docMk/>
            <pc:sldMk cId="2008279569" sldId="325"/>
            <ac:picMk id="8" creationId="{6C89151C-DEF0-1A71-F26B-AFF776A9CC1E}"/>
          </ac:picMkLst>
        </pc:picChg>
        <pc:picChg chg="add mod">
          <ac:chgData name="Jo Smith Finley" userId="ac811ee3-b232-4f8c-983d-49fee90e3c5e" providerId="ADAL" clId="{FD692D12-0949-4E41-8FFA-5CC1A6481390}" dt="2025-02-19T11:36:43.223" v="758" actId="1076"/>
          <ac:picMkLst>
            <pc:docMk/>
            <pc:sldMk cId="2008279569" sldId="325"/>
            <ac:picMk id="11" creationId="{9686EF8A-5FDA-B99C-15A0-35997ACA05DF}"/>
          </ac:picMkLst>
        </pc:picChg>
        <pc:picChg chg="add">
          <ac:chgData name="Jo Smith Finley" userId="ac811ee3-b232-4f8c-983d-49fee90e3c5e" providerId="ADAL" clId="{FD692D12-0949-4E41-8FFA-5CC1A6481390}" dt="2025-02-19T11:36:35.877" v="754"/>
          <ac:picMkLst>
            <pc:docMk/>
            <pc:sldMk cId="2008279569" sldId="325"/>
            <ac:picMk id="12" creationId="{DC725EC8-39F0-A340-8233-9989EFF47B68}"/>
          </ac:picMkLst>
        </pc:picChg>
        <pc:picChg chg="add mod">
          <ac:chgData name="Jo Smith Finley" userId="ac811ee3-b232-4f8c-983d-49fee90e3c5e" providerId="ADAL" clId="{FD692D12-0949-4E41-8FFA-5CC1A6481390}" dt="2025-02-19T11:38:15.024" v="780" actId="1076"/>
          <ac:picMkLst>
            <pc:docMk/>
            <pc:sldMk cId="2008279569" sldId="325"/>
            <ac:picMk id="13" creationId="{B8D1ECCD-438C-59A4-E4DC-D65C9F724650}"/>
          </ac:picMkLst>
        </pc:picChg>
      </pc:sldChg>
      <pc:sldChg chg="new del">
        <pc:chgData name="Jo Smith Finley" userId="ac811ee3-b232-4f8c-983d-49fee90e3c5e" providerId="ADAL" clId="{FD692D12-0949-4E41-8FFA-5CC1A6481390}" dt="2025-02-19T12:24:15.594" v="1800" actId="680"/>
        <pc:sldMkLst>
          <pc:docMk/>
          <pc:sldMk cId="591294840" sldId="326"/>
        </pc:sldMkLst>
      </pc:sldChg>
      <pc:sldChg chg="modSp new mod">
        <pc:chgData name="Jo Smith Finley" userId="ac811ee3-b232-4f8c-983d-49fee90e3c5e" providerId="ADAL" clId="{FD692D12-0949-4E41-8FFA-5CC1A6481390}" dt="2025-02-19T12:37:36.046" v="1914" actId="20577"/>
        <pc:sldMkLst>
          <pc:docMk/>
          <pc:sldMk cId="2609404316" sldId="326"/>
        </pc:sldMkLst>
        <pc:spChg chg="mod">
          <ac:chgData name="Jo Smith Finley" userId="ac811ee3-b232-4f8c-983d-49fee90e3c5e" providerId="ADAL" clId="{FD692D12-0949-4E41-8FFA-5CC1A6481390}" dt="2025-02-19T12:25:12.221" v="1822"/>
          <ac:spMkLst>
            <pc:docMk/>
            <pc:sldMk cId="2609404316" sldId="326"/>
            <ac:spMk id="2" creationId="{00C41311-39D9-9ADF-978B-E133B998ADF7}"/>
          </ac:spMkLst>
        </pc:spChg>
        <pc:spChg chg="mod">
          <ac:chgData name="Jo Smith Finley" userId="ac811ee3-b232-4f8c-983d-49fee90e3c5e" providerId="ADAL" clId="{FD692D12-0949-4E41-8FFA-5CC1A6481390}" dt="2025-02-19T12:37:36.046" v="1914" actId="20577"/>
          <ac:spMkLst>
            <pc:docMk/>
            <pc:sldMk cId="2609404316" sldId="326"/>
            <ac:spMk id="3" creationId="{6E2C31A6-61AC-9512-5AB1-183D149511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4D2666-8F19-4506-9F21-680288F20600}" type="datetimeFigureOut">
              <a:rPr lang="en-GB" smtClean="0"/>
              <a:t>19/02/2025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192BC-0C29-46B4-AB84-013E2261FADD}" type="slidenum">
              <a:rPr lang="en-GB" smtClean="0"/>
              <a:t>‹#›</a:t>
            </a:fld>
            <a:endParaRPr lang="en-GB"/>
          </a:p>
        </p:txBody>
      </p:sp>
    </p:spTree>
    <p:extLst>
      <p:ext uri="{BB962C8B-B14F-4D97-AF65-F5344CB8AC3E}">
        <p14:creationId xmlns:p14="http://schemas.microsoft.com/office/powerpoint/2010/main" val="335924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87F063-6092-4BF6-80F6-E59D6A52A50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139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CE7BE95A-DDFB-B985-21A2-77656F651D8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A57E2E0-EC34-1FE2-D3D5-228EC929BB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FEA8EFE-CD88-1B20-B339-C3D8571EEDAE}"/>
              </a:ext>
            </a:extLst>
          </p:cNvPr>
          <p:cNvSpPr>
            <a:spLocks noGrp="1" noChangeArrowheads="1"/>
          </p:cNvSpPr>
          <p:nvPr>
            <p:ph type="sldNum" sz="quarter" idx="12"/>
          </p:nvPr>
        </p:nvSpPr>
        <p:spPr>
          <a:ln/>
        </p:spPr>
        <p:txBody>
          <a:bodyPr/>
          <a:lstStyle>
            <a:lvl1pPr>
              <a:defRPr/>
            </a:lvl1pPr>
          </a:lstStyle>
          <a:p>
            <a:pPr>
              <a:defRPr/>
            </a:pPr>
            <a:fld id="{1A997102-7C49-4F2A-B4FE-B40C725C4FB2}" type="slidenum">
              <a:rPr lang="en-GB" altLang="en-US"/>
              <a:pPr>
                <a:defRPr/>
              </a:pPr>
              <a:t>‹#›</a:t>
            </a:fld>
            <a:endParaRPr lang="en-GB" altLang="en-US"/>
          </a:p>
        </p:txBody>
      </p:sp>
    </p:spTree>
    <p:extLst>
      <p:ext uri="{BB962C8B-B14F-4D97-AF65-F5344CB8AC3E}">
        <p14:creationId xmlns:p14="http://schemas.microsoft.com/office/powerpoint/2010/main" val="14460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A794AB7-03BD-FCBE-A50B-5E0850681B7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1E1B3A9-3E0E-A8B2-47D6-CC65002CE7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ADEBB85-730C-185E-83F8-95A9D64D4B05}"/>
              </a:ext>
            </a:extLst>
          </p:cNvPr>
          <p:cNvSpPr>
            <a:spLocks noGrp="1" noChangeArrowheads="1"/>
          </p:cNvSpPr>
          <p:nvPr>
            <p:ph type="sldNum" sz="quarter" idx="12"/>
          </p:nvPr>
        </p:nvSpPr>
        <p:spPr>
          <a:ln/>
        </p:spPr>
        <p:txBody>
          <a:bodyPr/>
          <a:lstStyle>
            <a:lvl1pPr>
              <a:defRPr/>
            </a:lvl1pPr>
          </a:lstStyle>
          <a:p>
            <a:pPr>
              <a:defRPr/>
            </a:pPr>
            <a:fld id="{2040E48F-294A-4F6E-AF17-E1994CE739FF}" type="slidenum">
              <a:rPr lang="en-GB" altLang="en-US"/>
              <a:pPr>
                <a:defRPr/>
              </a:pPr>
              <a:t>‹#›</a:t>
            </a:fld>
            <a:endParaRPr lang="en-GB" altLang="en-US"/>
          </a:p>
        </p:txBody>
      </p:sp>
    </p:spTree>
    <p:extLst>
      <p:ext uri="{BB962C8B-B14F-4D97-AF65-F5344CB8AC3E}">
        <p14:creationId xmlns:p14="http://schemas.microsoft.com/office/powerpoint/2010/main" val="187637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F19CA60-3012-785E-9638-F0DD00B65AD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EE03295-B54A-70F6-946D-3AFA7A822E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04E8377-22C9-F651-4400-950C55105920}"/>
              </a:ext>
            </a:extLst>
          </p:cNvPr>
          <p:cNvSpPr>
            <a:spLocks noGrp="1" noChangeArrowheads="1"/>
          </p:cNvSpPr>
          <p:nvPr>
            <p:ph type="sldNum" sz="quarter" idx="12"/>
          </p:nvPr>
        </p:nvSpPr>
        <p:spPr>
          <a:ln/>
        </p:spPr>
        <p:txBody>
          <a:bodyPr/>
          <a:lstStyle>
            <a:lvl1pPr>
              <a:defRPr/>
            </a:lvl1pPr>
          </a:lstStyle>
          <a:p>
            <a:pPr>
              <a:defRPr/>
            </a:pPr>
            <a:fld id="{4D2E5297-915D-49B3-8ABE-18ACD88BBBA6}" type="slidenum">
              <a:rPr lang="en-GB" altLang="en-US"/>
              <a:pPr>
                <a:defRPr/>
              </a:pPr>
              <a:t>‹#›</a:t>
            </a:fld>
            <a:endParaRPr lang="en-GB" altLang="en-US"/>
          </a:p>
        </p:txBody>
      </p:sp>
    </p:spTree>
    <p:extLst>
      <p:ext uri="{BB962C8B-B14F-4D97-AF65-F5344CB8AC3E}">
        <p14:creationId xmlns:p14="http://schemas.microsoft.com/office/powerpoint/2010/main" val="34223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C5E14EC-7521-9933-F98D-7FDC7AB28C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4E524EB-935C-3936-CA67-F1A5A6FA2E3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3FA8EA4-FC55-FB7A-FAF7-62EEF20DCBDC}"/>
              </a:ext>
            </a:extLst>
          </p:cNvPr>
          <p:cNvSpPr>
            <a:spLocks noGrp="1" noChangeArrowheads="1"/>
          </p:cNvSpPr>
          <p:nvPr>
            <p:ph type="sldNum" sz="quarter" idx="12"/>
          </p:nvPr>
        </p:nvSpPr>
        <p:spPr>
          <a:ln/>
        </p:spPr>
        <p:txBody>
          <a:bodyPr/>
          <a:lstStyle>
            <a:lvl1pPr>
              <a:defRPr/>
            </a:lvl1pPr>
          </a:lstStyle>
          <a:p>
            <a:pPr>
              <a:defRPr/>
            </a:pPr>
            <a:fld id="{8410BAA7-560B-457C-88E7-8E53F83AEC68}" type="slidenum">
              <a:rPr lang="en-GB" altLang="en-US"/>
              <a:pPr>
                <a:defRPr/>
              </a:pPr>
              <a:t>‹#›</a:t>
            </a:fld>
            <a:endParaRPr lang="en-GB" altLang="en-US"/>
          </a:p>
        </p:txBody>
      </p:sp>
    </p:spTree>
    <p:extLst>
      <p:ext uri="{BB962C8B-B14F-4D97-AF65-F5344CB8AC3E}">
        <p14:creationId xmlns:p14="http://schemas.microsoft.com/office/powerpoint/2010/main" val="416401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F22FD3-553D-4E38-BCCA-1B974000D5D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181CC04-DFB2-4D09-949B-0AF39A3379A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CE9970A-7EB4-BFD5-2257-88E05DE4E33E}"/>
              </a:ext>
            </a:extLst>
          </p:cNvPr>
          <p:cNvSpPr>
            <a:spLocks noGrp="1" noChangeArrowheads="1"/>
          </p:cNvSpPr>
          <p:nvPr>
            <p:ph type="sldNum" sz="quarter" idx="12"/>
          </p:nvPr>
        </p:nvSpPr>
        <p:spPr>
          <a:ln/>
        </p:spPr>
        <p:txBody>
          <a:bodyPr/>
          <a:lstStyle>
            <a:lvl1pPr>
              <a:defRPr/>
            </a:lvl1pPr>
          </a:lstStyle>
          <a:p>
            <a:pPr>
              <a:defRPr/>
            </a:pPr>
            <a:fld id="{889BB3F8-9AC8-4384-AA93-550006AE7CC7}" type="slidenum">
              <a:rPr lang="en-GB" altLang="en-US"/>
              <a:pPr>
                <a:defRPr/>
              </a:pPr>
              <a:t>‹#›</a:t>
            </a:fld>
            <a:endParaRPr lang="en-GB" altLang="en-US"/>
          </a:p>
        </p:txBody>
      </p:sp>
    </p:spTree>
    <p:extLst>
      <p:ext uri="{BB962C8B-B14F-4D97-AF65-F5344CB8AC3E}">
        <p14:creationId xmlns:p14="http://schemas.microsoft.com/office/powerpoint/2010/main" val="118137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B6B67C5-295B-D97F-50F9-2A8428AAC5C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DBADFDC-03F5-B088-3D78-8D9687EC94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48AD7AE-9B0C-5ED2-C9E7-C38DD0186BBD}"/>
              </a:ext>
            </a:extLst>
          </p:cNvPr>
          <p:cNvSpPr>
            <a:spLocks noGrp="1" noChangeArrowheads="1"/>
          </p:cNvSpPr>
          <p:nvPr>
            <p:ph type="sldNum" sz="quarter" idx="12"/>
          </p:nvPr>
        </p:nvSpPr>
        <p:spPr>
          <a:ln/>
        </p:spPr>
        <p:txBody>
          <a:bodyPr/>
          <a:lstStyle>
            <a:lvl1pPr>
              <a:defRPr/>
            </a:lvl1pPr>
          </a:lstStyle>
          <a:p>
            <a:pPr>
              <a:defRPr/>
            </a:pPr>
            <a:fld id="{E2B79F17-396F-4353-A5BC-DF9FD2B5993D}" type="slidenum">
              <a:rPr lang="en-GB" altLang="en-US"/>
              <a:pPr>
                <a:defRPr/>
              </a:pPr>
              <a:t>‹#›</a:t>
            </a:fld>
            <a:endParaRPr lang="en-GB" altLang="en-US"/>
          </a:p>
        </p:txBody>
      </p:sp>
    </p:spTree>
    <p:extLst>
      <p:ext uri="{BB962C8B-B14F-4D97-AF65-F5344CB8AC3E}">
        <p14:creationId xmlns:p14="http://schemas.microsoft.com/office/powerpoint/2010/main" val="155905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9B5AE11-C650-B358-EC0D-81B6AE2AAE79}"/>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1388CB2-B7AF-9A82-D096-D6712357DDB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77600D2E-BDE3-B1ED-441A-506B17F393DE}"/>
              </a:ext>
            </a:extLst>
          </p:cNvPr>
          <p:cNvSpPr>
            <a:spLocks noGrp="1" noChangeArrowheads="1"/>
          </p:cNvSpPr>
          <p:nvPr>
            <p:ph type="sldNum" sz="quarter" idx="12"/>
          </p:nvPr>
        </p:nvSpPr>
        <p:spPr>
          <a:ln/>
        </p:spPr>
        <p:txBody>
          <a:bodyPr/>
          <a:lstStyle>
            <a:lvl1pPr>
              <a:defRPr/>
            </a:lvl1pPr>
          </a:lstStyle>
          <a:p>
            <a:pPr>
              <a:defRPr/>
            </a:pPr>
            <a:fld id="{C7838F05-98CD-4988-A6F3-983837AAA608}" type="slidenum">
              <a:rPr lang="en-GB" altLang="en-US"/>
              <a:pPr>
                <a:defRPr/>
              </a:pPr>
              <a:t>‹#›</a:t>
            </a:fld>
            <a:endParaRPr lang="en-GB" altLang="en-US"/>
          </a:p>
        </p:txBody>
      </p:sp>
    </p:spTree>
    <p:extLst>
      <p:ext uri="{BB962C8B-B14F-4D97-AF65-F5344CB8AC3E}">
        <p14:creationId xmlns:p14="http://schemas.microsoft.com/office/powerpoint/2010/main" val="71670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4D1223FF-B63C-33FA-23DB-B6EE571C535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4455AF75-85CD-33DA-4AB9-D98F2476E85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69931341-61D7-7458-41E4-E3599B8830CA}"/>
              </a:ext>
            </a:extLst>
          </p:cNvPr>
          <p:cNvSpPr>
            <a:spLocks noGrp="1" noChangeArrowheads="1"/>
          </p:cNvSpPr>
          <p:nvPr>
            <p:ph type="sldNum" sz="quarter" idx="12"/>
          </p:nvPr>
        </p:nvSpPr>
        <p:spPr>
          <a:ln/>
        </p:spPr>
        <p:txBody>
          <a:bodyPr/>
          <a:lstStyle>
            <a:lvl1pPr>
              <a:defRPr/>
            </a:lvl1pPr>
          </a:lstStyle>
          <a:p>
            <a:pPr>
              <a:defRPr/>
            </a:pPr>
            <a:fld id="{EED3A904-0565-41C6-8760-2DF6A6AB06BD}" type="slidenum">
              <a:rPr lang="en-GB" altLang="en-US"/>
              <a:pPr>
                <a:defRPr/>
              </a:pPr>
              <a:t>‹#›</a:t>
            </a:fld>
            <a:endParaRPr lang="en-GB" altLang="en-US"/>
          </a:p>
        </p:txBody>
      </p:sp>
    </p:spTree>
    <p:extLst>
      <p:ext uri="{BB962C8B-B14F-4D97-AF65-F5344CB8AC3E}">
        <p14:creationId xmlns:p14="http://schemas.microsoft.com/office/powerpoint/2010/main" val="109085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612267-0DB8-8DEA-B289-58363EBA7EA9}"/>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EC60EFB2-A98C-9BBA-3A5E-EAE851B0268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041E5B87-1697-DFE4-C211-1A3E5B7D338E}"/>
              </a:ext>
            </a:extLst>
          </p:cNvPr>
          <p:cNvSpPr>
            <a:spLocks noGrp="1" noChangeArrowheads="1"/>
          </p:cNvSpPr>
          <p:nvPr>
            <p:ph type="sldNum" sz="quarter" idx="12"/>
          </p:nvPr>
        </p:nvSpPr>
        <p:spPr>
          <a:ln/>
        </p:spPr>
        <p:txBody>
          <a:bodyPr/>
          <a:lstStyle>
            <a:lvl1pPr>
              <a:defRPr/>
            </a:lvl1pPr>
          </a:lstStyle>
          <a:p>
            <a:pPr>
              <a:defRPr/>
            </a:pPr>
            <a:fld id="{422ED178-ED7B-4235-A134-1D54E6580DE1}" type="slidenum">
              <a:rPr lang="en-GB" altLang="en-US"/>
              <a:pPr>
                <a:defRPr/>
              </a:pPr>
              <a:t>‹#›</a:t>
            </a:fld>
            <a:endParaRPr lang="en-GB" altLang="en-US"/>
          </a:p>
        </p:txBody>
      </p:sp>
    </p:spTree>
    <p:extLst>
      <p:ext uri="{BB962C8B-B14F-4D97-AF65-F5344CB8AC3E}">
        <p14:creationId xmlns:p14="http://schemas.microsoft.com/office/powerpoint/2010/main" val="392004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7560D6-C76B-B578-9B25-685A0E96A0C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7C62F79-71A1-FCB7-A91C-4AD9699FB1F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82E1CC7-4392-27C3-B128-C3B75CC5378F}"/>
              </a:ext>
            </a:extLst>
          </p:cNvPr>
          <p:cNvSpPr>
            <a:spLocks noGrp="1" noChangeArrowheads="1"/>
          </p:cNvSpPr>
          <p:nvPr>
            <p:ph type="sldNum" sz="quarter" idx="12"/>
          </p:nvPr>
        </p:nvSpPr>
        <p:spPr>
          <a:ln/>
        </p:spPr>
        <p:txBody>
          <a:bodyPr/>
          <a:lstStyle>
            <a:lvl1pPr>
              <a:defRPr/>
            </a:lvl1pPr>
          </a:lstStyle>
          <a:p>
            <a:pPr>
              <a:defRPr/>
            </a:pPr>
            <a:fld id="{3F927C77-E854-4B4A-B57F-7802247465F6}" type="slidenum">
              <a:rPr lang="en-GB" altLang="en-US"/>
              <a:pPr>
                <a:defRPr/>
              </a:pPr>
              <a:t>‹#›</a:t>
            </a:fld>
            <a:endParaRPr lang="en-GB" altLang="en-US"/>
          </a:p>
        </p:txBody>
      </p:sp>
    </p:spTree>
    <p:extLst>
      <p:ext uri="{BB962C8B-B14F-4D97-AF65-F5344CB8AC3E}">
        <p14:creationId xmlns:p14="http://schemas.microsoft.com/office/powerpoint/2010/main" val="188871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EEC5AC-8C1E-2059-3EB4-F6BA52B9E97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F3045AE-0B2D-4D24-7B77-64BDA7907C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FCD4D85-4693-4E49-2A14-63BA80979194}"/>
              </a:ext>
            </a:extLst>
          </p:cNvPr>
          <p:cNvSpPr>
            <a:spLocks noGrp="1" noChangeArrowheads="1"/>
          </p:cNvSpPr>
          <p:nvPr>
            <p:ph type="sldNum" sz="quarter" idx="12"/>
          </p:nvPr>
        </p:nvSpPr>
        <p:spPr>
          <a:ln/>
        </p:spPr>
        <p:txBody>
          <a:bodyPr/>
          <a:lstStyle>
            <a:lvl1pPr>
              <a:defRPr/>
            </a:lvl1pPr>
          </a:lstStyle>
          <a:p>
            <a:pPr>
              <a:defRPr/>
            </a:pPr>
            <a:fld id="{2414B34A-3B6D-409B-B657-5732A9342BAB}" type="slidenum">
              <a:rPr lang="en-GB" altLang="en-US"/>
              <a:pPr>
                <a:defRPr/>
              </a:pPr>
              <a:t>‹#›</a:t>
            </a:fld>
            <a:endParaRPr lang="en-GB" altLang="en-US"/>
          </a:p>
        </p:txBody>
      </p:sp>
    </p:spTree>
    <p:extLst>
      <p:ext uri="{BB962C8B-B14F-4D97-AF65-F5344CB8AC3E}">
        <p14:creationId xmlns:p14="http://schemas.microsoft.com/office/powerpoint/2010/main" val="351620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FB8BDE9-DB18-720E-A080-815CF851497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3D812C80-1BF3-B27C-4870-A02C8E4E5FE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C0131E2F-13A1-05B5-DA5D-248D6FD0162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5346A3FF-E9F5-7CB8-5E9B-1F5FC9A4EEC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71A40F54-9D55-8993-AA07-E46EBB95953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739D3B-6448-4D62-B91A-F90EEF83E7D2}" type="slidenum">
              <a:rPr lang="en-GB" altLang="en-US"/>
              <a:pPr>
                <a:defRPr/>
              </a:pPr>
              <a:t>‹#›</a:t>
            </a:fld>
            <a:endParaRPr lang="en-GB" altLang="en-US"/>
          </a:p>
        </p:txBody>
      </p:sp>
    </p:spTree>
    <p:extLst>
      <p:ext uri="{BB962C8B-B14F-4D97-AF65-F5344CB8AC3E}">
        <p14:creationId xmlns:p14="http://schemas.microsoft.com/office/powerpoint/2010/main" val="2355413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mbria" pitchFamily="18" charset="0"/>
          <a:cs typeface="Arial" charset="0"/>
        </a:defRPr>
      </a:lvl2pPr>
      <a:lvl3pPr algn="ctr" rtl="0" eaLnBrk="0" fontAlgn="base" hangingPunct="0">
        <a:spcBef>
          <a:spcPct val="0"/>
        </a:spcBef>
        <a:spcAft>
          <a:spcPct val="0"/>
        </a:spcAft>
        <a:defRPr sz="4400">
          <a:solidFill>
            <a:schemeClr val="tx2"/>
          </a:solidFill>
          <a:latin typeface="Cambria" pitchFamily="18" charset="0"/>
          <a:cs typeface="Arial" charset="0"/>
        </a:defRPr>
      </a:lvl3pPr>
      <a:lvl4pPr algn="ctr" rtl="0" eaLnBrk="0" fontAlgn="base" hangingPunct="0">
        <a:spcBef>
          <a:spcPct val="0"/>
        </a:spcBef>
        <a:spcAft>
          <a:spcPct val="0"/>
        </a:spcAft>
        <a:defRPr sz="4400">
          <a:solidFill>
            <a:schemeClr val="tx2"/>
          </a:solidFill>
          <a:latin typeface="Cambria" pitchFamily="18" charset="0"/>
          <a:cs typeface="Arial" charset="0"/>
        </a:defRPr>
      </a:lvl4pPr>
      <a:lvl5pPr algn="ctr" rtl="0" eaLnBrk="0" fontAlgn="base" hangingPunct="0">
        <a:spcBef>
          <a:spcPct val="0"/>
        </a:spcBef>
        <a:spcAft>
          <a:spcPct val="0"/>
        </a:spcAft>
        <a:defRPr sz="4400">
          <a:solidFill>
            <a:schemeClr val="tx2"/>
          </a:solidFill>
          <a:latin typeface="Cambria" pitchFamily="18"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chinalawtranslate.com/en/xinjiang-uyghur-autonomous-region-regulation-on-de-extremifica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hinalawtranslate.com/en/measures-for-the-administration-of-religious-groups/" TargetMode="External"/><Relationship Id="rId2" Type="http://schemas.openxmlformats.org/officeDocument/2006/relationships/hyperlink" Target="https://english.www.gov.cn/policies/latest_releases/2017/09/07/content_281475842719170.htm" TargetMode="External"/><Relationship Id="rId1" Type="http://schemas.openxmlformats.org/officeDocument/2006/relationships/slideLayout" Target="../slideLayouts/slideLayout2.xml"/><Relationship Id="rId5" Type="http://schemas.openxmlformats.org/officeDocument/2006/relationships/hyperlink" Target="https://www.chinalawtranslate.com/en/xj-religious-affairs/" TargetMode="External"/><Relationship Id="rId4" Type="http://schemas.openxmlformats.org/officeDocument/2006/relationships/hyperlink" Target="https://www.chinasource.org/resource-library/blog-entries/the-2023-regulations-for-religious-activity-site-registra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16813DF8-33B8-2024-6DD2-84DDE10B0E7E}"/>
              </a:ext>
            </a:extLst>
          </p:cNvPr>
          <p:cNvSpPr>
            <a:spLocks noGrp="1" noChangeArrowheads="1"/>
          </p:cNvSpPr>
          <p:nvPr>
            <p:ph type="title"/>
          </p:nvPr>
        </p:nvSpPr>
        <p:spPr>
          <a:xfrm>
            <a:off x="1775520" y="274638"/>
            <a:ext cx="8640960" cy="1143000"/>
          </a:xfrm>
        </p:spPr>
        <p:txBody>
          <a:bodyPr/>
          <a:lstStyle/>
          <a:p>
            <a:r>
              <a:rPr lang="en-GB" altLang="en-US" sz="3200" b="1" dirty="0">
                <a:solidFill>
                  <a:srgbClr val="000000"/>
                </a:solidFill>
              </a:rPr>
              <a:t>Challenges around </a:t>
            </a:r>
            <a:br>
              <a:rPr lang="en-GB" altLang="en-US" sz="3200" b="1" dirty="0">
                <a:solidFill>
                  <a:srgbClr val="000000"/>
                </a:solidFill>
              </a:rPr>
            </a:br>
            <a:r>
              <a:rPr lang="en-GB" altLang="en-US" sz="3200" b="1" dirty="0">
                <a:solidFill>
                  <a:srgbClr val="000000"/>
                </a:solidFill>
              </a:rPr>
              <a:t>Freedom of Religion or Belief – </a:t>
            </a:r>
            <a:br>
              <a:rPr lang="en-GB" altLang="en-US" sz="3200" b="1" dirty="0">
                <a:solidFill>
                  <a:srgbClr val="000000"/>
                </a:solidFill>
              </a:rPr>
            </a:br>
            <a:r>
              <a:rPr lang="en-GB" altLang="en-US" sz="3200" b="1" dirty="0">
                <a:solidFill>
                  <a:srgbClr val="000000"/>
                </a:solidFill>
              </a:rPr>
              <a:t>PRC Country Case Study</a:t>
            </a:r>
            <a:endParaRPr lang="en-GB" altLang="en-US" sz="3200" dirty="0"/>
          </a:p>
        </p:txBody>
      </p:sp>
      <p:pic>
        <p:nvPicPr>
          <p:cNvPr id="2051" name="Content Placeholder 3">
            <a:extLst>
              <a:ext uri="{FF2B5EF4-FFF2-40B4-BE49-F238E27FC236}">
                <a16:creationId xmlns:a16="http://schemas.microsoft.com/office/drawing/2014/main" id="{1DCD535B-E768-5DE2-7EE9-E2825A8A4D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2400" y="1916833"/>
            <a:ext cx="6807200" cy="4525963"/>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FA3C107-D239-9B1A-5B3B-FA5FF3BA3F1D}"/>
              </a:ext>
            </a:extLst>
          </p:cNvPr>
          <p:cNvSpPr>
            <a:spLocks noGrp="1" noChangeArrowheads="1"/>
          </p:cNvSpPr>
          <p:nvPr>
            <p:ph type="title"/>
          </p:nvPr>
        </p:nvSpPr>
        <p:spPr>
          <a:xfrm>
            <a:off x="609601" y="525299"/>
            <a:ext cx="4011084" cy="1162050"/>
          </a:xfrm>
        </p:spPr>
        <p:txBody>
          <a:bodyPr/>
          <a:lstStyle/>
          <a:p>
            <a:pPr eaLnBrk="1" hangingPunct="1"/>
            <a:br>
              <a:rPr lang="en-GB" altLang="en-US" sz="3600" b="1" dirty="0"/>
            </a:br>
            <a:br>
              <a:rPr lang="en-GB" altLang="en-US" sz="3600" b="1" dirty="0"/>
            </a:br>
            <a:r>
              <a:rPr lang="en-GB" altLang="en-US" sz="3600" b="1" dirty="0"/>
              <a:t>Religions among ethnic minorities: Islam</a:t>
            </a:r>
          </a:p>
        </p:txBody>
      </p:sp>
      <p:sp>
        <p:nvSpPr>
          <p:cNvPr id="18435" name="Rectangle 3">
            <a:extLst>
              <a:ext uri="{FF2B5EF4-FFF2-40B4-BE49-F238E27FC236}">
                <a16:creationId xmlns:a16="http://schemas.microsoft.com/office/drawing/2014/main" id="{03B3849C-DE49-DB53-4B6B-189B06B67761}"/>
              </a:ext>
            </a:extLst>
          </p:cNvPr>
          <p:cNvSpPr>
            <a:spLocks noGrp="1" noChangeArrowheads="1"/>
          </p:cNvSpPr>
          <p:nvPr>
            <p:ph type="body" sz="half" idx="2"/>
          </p:nvPr>
        </p:nvSpPr>
        <p:spPr/>
        <p:txBody>
          <a:bodyPr/>
          <a:lstStyle/>
          <a:p>
            <a:pPr eaLnBrk="1" hangingPunct="1">
              <a:lnSpc>
                <a:spcPct val="90000"/>
              </a:lnSpc>
              <a:defRPr/>
            </a:pPr>
            <a:endParaRPr lang="en-GB" altLang="en-US" sz="2400" dirty="0"/>
          </a:p>
          <a:p>
            <a:pPr marL="342900" indent="-342900" eaLnBrk="1" hangingPunct="1">
              <a:lnSpc>
                <a:spcPct val="90000"/>
              </a:lnSpc>
              <a:buFont typeface="Arial" panose="020B0604020202020204" pitchFamily="34" charset="0"/>
              <a:buChar char="•"/>
              <a:defRPr/>
            </a:pPr>
            <a:endParaRPr lang="en-GB" altLang="en-US" sz="2400" dirty="0"/>
          </a:p>
          <a:p>
            <a:pPr marL="342900" indent="-342900" eaLnBrk="1" hangingPunct="1">
              <a:lnSpc>
                <a:spcPct val="90000"/>
              </a:lnSpc>
              <a:buFont typeface="Arial" panose="020B0604020202020204" pitchFamily="34" charset="0"/>
              <a:buChar char="•"/>
              <a:defRPr/>
            </a:pPr>
            <a:r>
              <a:rPr lang="en-GB" altLang="en-US" sz="2400" dirty="0"/>
              <a:t>2000 PRC census: 18 million Muslims in China; other estimates claimed total of 30 million+</a:t>
            </a:r>
          </a:p>
          <a:p>
            <a:pPr marL="342900" indent="-342900" eaLnBrk="1" hangingPunct="1">
              <a:lnSpc>
                <a:spcPct val="90000"/>
              </a:lnSpc>
              <a:buFont typeface="Arial" panose="020B0604020202020204" pitchFamily="34" charset="0"/>
              <a:buChar char="•"/>
              <a:defRPr/>
            </a:pPr>
            <a:r>
              <a:rPr lang="en-GB" altLang="en-US" sz="2400" dirty="0"/>
              <a:t>2010 PRC census: </a:t>
            </a:r>
            <a:r>
              <a:rPr lang="en-GB" sz="2400" dirty="0"/>
              <a:t>23,308,000 Muslims</a:t>
            </a:r>
          </a:p>
          <a:p>
            <a:pPr marL="342900" indent="-342900" eaLnBrk="1" hangingPunct="1">
              <a:lnSpc>
                <a:spcPct val="90000"/>
              </a:lnSpc>
              <a:buFont typeface="Arial" panose="020B0604020202020204" pitchFamily="34" charset="0"/>
              <a:buChar char="•"/>
              <a:defRPr/>
            </a:pPr>
            <a:r>
              <a:rPr lang="en-GB" altLang="en-US" sz="2400" dirty="0"/>
              <a:t>2020 PRC census: 26,000,000 Muslims</a:t>
            </a:r>
          </a:p>
          <a:p>
            <a:pPr marL="342900" indent="-342900" eaLnBrk="1" hangingPunct="1">
              <a:lnSpc>
                <a:spcPct val="90000"/>
              </a:lnSpc>
              <a:buFont typeface="Arial" panose="020B0604020202020204" pitchFamily="34" charset="0"/>
              <a:buChar char="•"/>
              <a:defRPr/>
            </a:pPr>
            <a:r>
              <a:rPr lang="en-GB" altLang="en-US" sz="2400" dirty="0"/>
              <a:t>10 minority nationalities follow Islam; most Sunni</a:t>
            </a:r>
          </a:p>
        </p:txBody>
      </p:sp>
      <p:pic>
        <p:nvPicPr>
          <p:cNvPr id="15364" name="Picture 4">
            <a:extLst>
              <a:ext uri="{FF2B5EF4-FFF2-40B4-BE49-F238E27FC236}">
                <a16:creationId xmlns:a16="http://schemas.microsoft.com/office/drawing/2014/main" id="{8AE06A5D-CB9B-AF59-612F-B8C4A2A0C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096" y="1282043"/>
            <a:ext cx="6640940" cy="454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FBA3293-5C63-0F10-6CA3-7162C2ED1389}"/>
              </a:ext>
            </a:extLst>
          </p:cNvPr>
          <p:cNvSpPr txBox="1"/>
          <p:nvPr/>
        </p:nvSpPr>
        <p:spPr>
          <a:xfrm>
            <a:off x="6189593" y="5953395"/>
            <a:ext cx="6097656" cy="369332"/>
          </a:xfrm>
          <a:prstGeom prst="rect">
            <a:avLst/>
          </a:prstGeom>
          <a:noFill/>
        </p:spPr>
        <p:txBody>
          <a:bodyPr wrap="square">
            <a:spAutoFit/>
          </a:bodyPr>
          <a:lstStyle/>
          <a:p>
            <a:r>
              <a:rPr lang="en-GB" dirty="0"/>
              <a:t>Niujie Mosque </a:t>
            </a:r>
            <a:r>
              <a:rPr lang="zh-CN" altLang="en-US" dirty="0"/>
              <a:t>牛街清真寺</a:t>
            </a:r>
            <a:r>
              <a:rPr lang="en-US" altLang="zh-CN" dirty="0"/>
              <a:t>, </a:t>
            </a:r>
            <a:r>
              <a:rPr lang="en-GB" dirty="0"/>
              <a:t>Beijing, 2009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36DB4F-D954-747E-7CDE-EC3A7E2D61F1}"/>
              </a:ext>
            </a:extLst>
          </p:cNvPr>
          <p:cNvSpPr>
            <a:spLocks noGrp="1"/>
          </p:cNvSpPr>
          <p:nvPr>
            <p:ph type="title"/>
          </p:nvPr>
        </p:nvSpPr>
        <p:spPr>
          <a:xfrm>
            <a:off x="609601" y="620919"/>
            <a:ext cx="4011084" cy="1162050"/>
          </a:xfrm>
        </p:spPr>
        <p:txBody>
          <a:bodyPr/>
          <a:lstStyle/>
          <a:p>
            <a:r>
              <a:rPr kumimoji="0" lang="en-GB" altLang="en-US" sz="3600" b="1" i="0" u="none" strike="noStrike" kern="0" cap="none" spc="0" normalizeH="0" baseline="0" noProof="0" dirty="0">
                <a:ln>
                  <a:noFill/>
                </a:ln>
                <a:solidFill>
                  <a:srgbClr val="000000"/>
                </a:solidFill>
                <a:effectLst/>
                <a:uLnTx/>
                <a:uFillTx/>
                <a:latin typeface="Cambria"/>
                <a:ea typeface="+mj-ea"/>
                <a:cs typeface="+mj-cs"/>
              </a:rPr>
              <a:t>Religions among ethnic minorities: Islam</a:t>
            </a:r>
            <a:endParaRPr lang="en-GB" dirty="0"/>
          </a:p>
        </p:txBody>
      </p:sp>
      <p:sp>
        <p:nvSpPr>
          <p:cNvPr id="5" name="Content Placeholder 4">
            <a:extLst>
              <a:ext uri="{FF2B5EF4-FFF2-40B4-BE49-F238E27FC236}">
                <a16:creationId xmlns:a16="http://schemas.microsoft.com/office/drawing/2014/main" id="{5B6B6BE1-1168-CD6C-CC93-6434E0037423}"/>
              </a:ext>
            </a:extLst>
          </p:cNvPr>
          <p:cNvSpPr>
            <a:spLocks noGrp="1"/>
          </p:cNvSpPr>
          <p:nvPr>
            <p:ph idx="1"/>
          </p:nvPr>
        </p:nvSpPr>
        <p:spPr/>
        <p:txBody>
          <a:bodyPr/>
          <a:lstStyle/>
          <a:p>
            <a:endParaRPr lang="en-GB" sz="2400" dirty="0"/>
          </a:p>
          <a:p>
            <a:pPr marL="0" indent="0">
              <a:buNone/>
            </a:pPr>
            <a:endParaRPr lang="en-GB" dirty="0"/>
          </a:p>
        </p:txBody>
      </p:sp>
      <p:sp>
        <p:nvSpPr>
          <p:cNvPr id="7" name="Text Placeholder 6">
            <a:extLst>
              <a:ext uri="{FF2B5EF4-FFF2-40B4-BE49-F238E27FC236}">
                <a16:creationId xmlns:a16="http://schemas.microsoft.com/office/drawing/2014/main" id="{500D62CE-C166-9C10-4E30-08DFAD9A3D94}"/>
              </a:ext>
            </a:extLst>
          </p:cNvPr>
          <p:cNvSpPr>
            <a:spLocks noGrp="1"/>
          </p:cNvSpPr>
          <p:nvPr>
            <p:ph type="body" sz="half" idx="2"/>
          </p:nvPr>
        </p:nvSpPr>
        <p:spPr>
          <a:xfrm>
            <a:off x="609601" y="1782969"/>
            <a:ext cx="4011084" cy="4691063"/>
          </a:xfrm>
        </p:spPr>
        <p:txBody>
          <a:bodyPr/>
          <a:lstStyle/>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Largest Muslim groups = </a:t>
            </a:r>
          </a:p>
          <a:p>
            <a:r>
              <a:rPr lang="en-GB" sz="2400" dirty="0"/>
              <a:t>     Hui (descendants of Arab   </a:t>
            </a:r>
          </a:p>
          <a:p>
            <a:r>
              <a:rPr lang="en-GB" sz="2400" dirty="0"/>
              <a:t>     traders and soldiers, </a:t>
            </a:r>
          </a:p>
          <a:p>
            <a:r>
              <a:rPr lang="en-GB" sz="2400" dirty="0"/>
              <a:t>     intermarried with Han) </a:t>
            </a:r>
          </a:p>
          <a:p>
            <a:pPr marL="342900" indent="-342900">
              <a:buFont typeface="Arial" panose="020B0604020202020204" pitchFamily="34" charset="0"/>
              <a:buChar char="•"/>
            </a:pPr>
            <a:r>
              <a:rPr lang="en-GB" sz="2400" dirty="0"/>
              <a:t>Uyghurs (Turkic-Altaic origin)</a:t>
            </a:r>
          </a:p>
          <a:p>
            <a:pPr marL="342900" indent="-342900">
              <a:buFont typeface="Arial" panose="020B0604020202020204" pitchFamily="34" charset="0"/>
              <a:buChar char="•"/>
            </a:pPr>
            <a:r>
              <a:rPr lang="en-GB" sz="2400" dirty="0"/>
              <a:t>Hui and Uyghurs pray in separate mosques</a:t>
            </a:r>
          </a:p>
          <a:p>
            <a:endParaRPr lang="en-GB" dirty="0"/>
          </a:p>
        </p:txBody>
      </p:sp>
      <p:pic>
        <p:nvPicPr>
          <p:cNvPr id="8" name="Picture 7">
            <a:extLst>
              <a:ext uri="{FF2B5EF4-FFF2-40B4-BE49-F238E27FC236}">
                <a16:creationId xmlns:a16="http://schemas.microsoft.com/office/drawing/2014/main" id="{6C89151C-DEF0-1A71-F26B-AFF776A9CC1E}"/>
              </a:ext>
            </a:extLst>
          </p:cNvPr>
          <p:cNvPicPr>
            <a:picLocks noChangeAspect="1"/>
          </p:cNvPicPr>
          <p:nvPr/>
        </p:nvPicPr>
        <p:blipFill>
          <a:blip r:embed="rId2"/>
          <a:stretch>
            <a:fillRect/>
          </a:stretch>
        </p:blipFill>
        <p:spPr>
          <a:xfrm>
            <a:off x="4766733" y="273050"/>
            <a:ext cx="3621893" cy="2714682"/>
          </a:xfrm>
          <a:prstGeom prst="rect">
            <a:avLst/>
          </a:prstGeom>
        </p:spPr>
      </p:pic>
      <p:sp>
        <p:nvSpPr>
          <p:cNvPr id="10" name="TextBox 9">
            <a:extLst>
              <a:ext uri="{FF2B5EF4-FFF2-40B4-BE49-F238E27FC236}">
                <a16:creationId xmlns:a16="http://schemas.microsoft.com/office/drawing/2014/main" id="{900891F1-8D03-3405-3BA9-441B6532C7F0}"/>
              </a:ext>
            </a:extLst>
          </p:cNvPr>
          <p:cNvSpPr txBox="1"/>
          <p:nvPr/>
        </p:nvSpPr>
        <p:spPr>
          <a:xfrm>
            <a:off x="4766733" y="2987732"/>
            <a:ext cx="6097656" cy="923330"/>
          </a:xfrm>
          <a:prstGeom prst="rect">
            <a:avLst/>
          </a:prstGeom>
          <a:noFill/>
        </p:spPr>
        <p:txBody>
          <a:bodyPr wrap="square">
            <a:spAutoFit/>
          </a:bodyPr>
          <a:lstStyle/>
          <a:p>
            <a:r>
              <a:rPr lang="en-GB" dirty="0"/>
              <a:t>Great Mosque (Hui) of </a:t>
            </a:r>
            <a:r>
              <a:rPr lang="en-GB" dirty="0" err="1"/>
              <a:t>Tongxin</a:t>
            </a:r>
            <a:r>
              <a:rPr lang="en-GB" dirty="0"/>
              <a:t>, Ningxia </a:t>
            </a:r>
            <a:r>
              <a:rPr lang="en-GB" dirty="0" err="1"/>
              <a:t>宁夏</a:t>
            </a:r>
            <a:br>
              <a:rPr lang="en-GB" dirty="0"/>
            </a:br>
            <a:br>
              <a:rPr lang="en-GB" dirty="0"/>
            </a:br>
            <a:endParaRPr lang="en-GB" dirty="0"/>
          </a:p>
        </p:txBody>
      </p:sp>
      <p:pic>
        <p:nvPicPr>
          <p:cNvPr id="13" name="Picture 12">
            <a:extLst>
              <a:ext uri="{FF2B5EF4-FFF2-40B4-BE49-F238E27FC236}">
                <a16:creationId xmlns:a16="http://schemas.microsoft.com/office/drawing/2014/main" id="{B8D1ECCD-438C-59A4-E4DC-D65C9F724650}"/>
              </a:ext>
            </a:extLst>
          </p:cNvPr>
          <p:cNvPicPr>
            <a:picLocks noChangeAspect="1"/>
          </p:cNvPicPr>
          <p:nvPr/>
        </p:nvPicPr>
        <p:blipFill>
          <a:blip r:embed="rId3"/>
          <a:stretch>
            <a:fillRect/>
          </a:stretch>
        </p:blipFill>
        <p:spPr>
          <a:xfrm>
            <a:off x="6853305" y="3449612"/>
            <a:ext cx="4011084" cy="2753641"/>
          </a:xfrm>
          <a:prstGeom prst="rect">
            <a:avLst/>
          </a:prstGeom>
        </p:spPr>
      </p:pic>
      <p:sp>
        <p:nvSpPr>
          <p:cNvPr id="15" name="TextBox 14">
            <a:extLst>
              <a:ext uri="{FF2B5EF4-FFF2-40B4-BE49-F238E27FC236}">
                <a16:creationId xmlns:a16="http://schemas.microsoft.com/office/drawing/2014/main" id="{23714A92-7C17-5C37-EC82-AF66A1419529}"/>
              </a:ext>
            </a:extLst>
          </p:cNvPr>
          <p:cNvSpPr txBox="1"/>
          <p:nvPr/>
        </p:nvSpPr>
        <p:spPr>
          <a:xfrm>
            <a:off x="6853305" y="6152768"/>
            <a:ext cx="6097656" cy="369332"/>
          </a:xfrm>
          <a:prstGeom prst="rect">
            <a:avLst/>
          </a:prstGeom>
          <a:noFill/>
        </p:spPr>
        <p:txBody>
          <a:bodyPr wrap="square">
            <a:spAutoFit/>
          </a:bodyPr>
          <a:lstStyle/>
          <a:p>
            <a:r>
              <a:rPr lang="en-GB" dirty="0"/>
              <a:t>Id-gah mosque, </a:t>
            </a:r>
            <a:r>
              <a:rPr lang="en-GB" dirty="0" err="1"/>
              <a:t>Kashgar</a:t>
            </a:r>
            <a:r>
              <a:rPr lang="en-GB" dirty="0"/>
              <a:t>, Xinjiang </a:t>
            </a:r>
          </a:p>
        </p:txBody>
      </p:sp>
    </p:spTree>
    <p:extLst>
      <p:ext uri="{BB962C8B-B14F-4D97-AF65-F5344CB8AC3E}">
        <p14:creationId xmlns:p14="http://schemas.microsoft.com/office/powerpoint/2010/main" val="200827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DBC2071-2886-CF74-0202-D6FDFD8D3462}"/>
              </a:ext>
            </a:extLst>
          </p:cNvPr>
          <p:cNvSpPr>
            <a:spLocks noGrp="1" noChangeArrowheads="1"/>
          </p:cNvSpPr>
          <p:nvPr>
            <p:ph type="title"/>
          </p:nvPr>
        </p:nvSpPr>
        <p:spPr/>
        <p:txBody>
          <a:bodyPr/>
          <a:lstStyle/>
          <a:p>
            <a:pPr eaLnBrk="1" hangingPunct="1"/>
            <a:r>
              <a:rPr lang="en-GB" altLang="en-US" sz="3600" b="1" dirty="0"/>
              <a:t>‘Official’ (‘Normal’) vs. </a:t>
            </a:r>
            <a:br>
              <a:rPr lang="en-GB" altLang="en-US" sz="3600" b="1" dirty="0"/>
            </a:br>
            <a:r>
              <a:rPr lang="en-GB" altLang="en-US" sz="3600" b="1" dirty="0"/>
              <a:t>‘Unofficial’ (‘Abnormal’) religion</a:t>
            </a:r>
          </a:p>
        </p:txBody>
      </p:sp>
      <p:sp>
        <p:nvSpPr>
          <p:cNvPr id="20483" name="Rectangle 3">
            <a:extLst>
              <a:ext uri="{FF2B5EF4-FFF2-40B4-BE49-F238E27FC236}">
                <a16:creationId xmlns:a16="http://schemas.microsoft.com/office/drawing/2014/main" id="{795AE5F6-AD9A-9BA0-3BF1-45E5AE241C5C}"/>
              </a:ext>
            </a:extLst>
          </p:cNvPr>
          <p:cNvSpPr>
            <a:spLocks noGrp="1" noChangeArrowheads="1"/>
          </p:cNvSpPr>
          <p:nvPr>
            <p:ph type="body" idx="1"/>
          </p:nvPr>
        </p:nvSpPr>
        <p:spPr/>
        <p:txBody>
          <a:bodyPr/>
          <a:lstStyle/>
          <a:p>
            <a:pPr eaLnBrk="1" hangingPunct="1">
              <a:lnSpc>
                <a:spcPct val="90000"/>
              </a:lnSpc>
              <a:buFontTx/>
              <a:buNone/>
            </a:pPr>
            <a:endParaRPr lang="en-GB" altLang="en-US" sz="2400" b="1" dirty="0"/>
          </a:p>
          <a:p>
            <a:pPr eaLnBrk="1" hangingPunct="1">
              <a:lnSpc>
                <a:spcPct val="90000"/>
              </a:lnSpc>
              <a:buFontTx/>
              <a:buNone/>
            </a:pPr>
            <a:r>
              <a:rPr lang="en-GB" altLang="en-US" sz="2400" b="1" dirty="0"/>
              <a:t>China’s Constitution (1982):</a:t>
            </a:r>
          </a:p>
          <a:p>
            <a:pPr eaLnBrk="1" hangingPunct="1">
              <a:lnSpc>
                <a:spcPct val="90000"/>
              </a:lnSpc>
              <a:buFontTx/>
              <a:buNone/>
            </a:pPr>
            <a:r>
              <a:rPr lang="en-GB" altLang="en-US" dirty="0"/>
              <a:t>	</a:t>
            </a:r>
            <a:r>
              <a:rPr lang="en-GB" altLang="en-US" sz="2400" b="1" dirty="0"/>
              <a:t>Article 36:</a:t>
            </a:r>
            <a:r>
              <a:rPr lang="en-GB" altLang="en-US" sz="2400" dirty="0"/>
              <a:t> Citizens of the PRC enjoy freedom of religious belief. No state organ, public organisation or individual </a:t>
            </a:r>
            <a:r>
              <a:rPr lang="en-GB" altLang="en-US" sz="2400" b="1" dirty="0">
                <a:solidFill>
                  <a:srgbClr val="C00000"/>
                </a:solidFill>
              </a:rPr>
              <a:t>may compel citizens to believe in, or not to believe in, any religion</a:t>
            </a:r>
            <a:r>
              <a:rPr lang="en-GB" altLang="en-US" sz="2400" dirty="0"/>
              <a:t>; nor may they discriminate against citizens who believe in, or do not believe in, any religion. The state protects </a:t>
            </a:r>
            <a:r>
              <a:rPr lang="en-GB" altLang="en-US" sz="2400" b="1" dirty="0">
                <a:solidFill>
                  <a:srgbClr val="C00000"/>
                </a:solidFill>
              </a:rPr>
              <a:t>normal</a:t>
            </a:r>
            <a:r>
              <a:rPr lang="en-GB" altLang="en-US" sz="2400" b="1" dirty="0"/>
              <a:t> </a:t>
            </a:r>
            <a:r>
              <a:rPr lang="en-GB" altLang="en-US" sz="2400" dirty="0"/>
              <a:t>religious activities. No one may </a:t>
            </a:r>
            <a:r>
              <a:rPr lang="en-GB" altLang="en-US" sz="2400" b="1" dirty="0">
                <a:solidFill>
                  <a:srgbClr val="C00000"/>
                </a:solidFill>
              </a:rPr>
              <a:t>make use of religion to </a:t>
            </a:r>
            <a:r>
              <a:rPr lang="en-GB" altLang="en-US" sz="2400" dirty="0"/>
              <a:t>engage in activities that </a:t>
            </a:r>
            <a:r>
              <a:rPr lang="en-GB" altLang="en-US" sz="2400" b="1" dirty="0">
                <a:solidFill>
                  <a:srgbClr val="C00000"/>
                </a:solidFill>
              </a:rPr>
              <a:t>disrupt public order</a:t>
            </a:r>
            <a:r>
              <a:rPr lang="en-GB" altLang="en-US" sz="2400" dirty="0"/>
              <a:t>, impair the health of citizens or </a:t>
            </a:r>
            <a:r>
              <a:rPr lang="en-GB" altLang="en-US" sz="2400" b="1" dirty="0">
                <a:solidFill>
                  <a:srgbClr val="C00000"/>
                </a:solidFill>
              </a:rPr>
              <a:t>interfere with the educational system </a:t>
            </a:r>
            <a:r>
              <a:rPr lang="en-GB" altLang="en-US" sz="2400" dirty="0"/>
              <a:t>of the state. Religious bodies and religious affairs are </a:t>
            </a:r>
            <a:r>
              <a:rPr lang="en-GB" altLang="en-US" sz="2400" b="1" dirty="0">
                <a:solidFill>
                  <a:srgbClr val="C00000"/>
                </a:solidFill>
              </a:rPr>
              <a:t>not subject to any foreign domination</a:t>
            </a:r>
            <a:r>
              <a:rPr lang="en-GB" altLang="en-US" sz="2400" dirty="0"/>
              <a:t>.</a:t>
            </a:r>
          </a:p>
          <a:p>
            <a:pPr eaLnBrk="1" hangingPunct="1">
              <a:lnSpc>
                <a:spcPct val="90000"/>
              </a:lnSpc>
              <a:buFontTx/>
              <a:buNone/>
            </a:pPr>
            <a:endParaRPr lang="en-GB" alt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8D1749B-8A52-97A0-7CC6-83C11DCD0AD5}"/>
              </a:ext>
            </a:extLst>
          </p:cNvPr>
          <p:cNvSpPr>
            <a:spLocks noGrp="1" noChangeArrowheads="1"/>
          </p:cNvSpPr>
          <p:nvPr>
            <p:ph type="title"/>
          </p:nvPr>
        </p:nvSpPr>
        <p:spPr/>
        <p:txBody>
          <a:bodyPr/>
          <a:lstStyle/>
          <a:p>
            <a:pPr eaLnBrk="1" hangingPunct="1"/>
            <a:r>
              <a:rPr lang="en-GB" altLang="en-US" sz="3600" b="1" dirty="0"/>
              <a:t>‘Official’ (‘Normal’) vs. </a:t>
            </a:r>
            <a:br>
              <a:rPr lang="en-GB" altLang="en-US" sz="3600" b="1" dirty="0"/>
            </a:br>
            <a:r>
              <a:rPr lang="en-GB" altLang="en-US" sz="3600" b="1" dirty="0"/>
              <a:t>‘Unofficial’ (‘Abnormal’) religion</a:t>
            </a:r>
          </a:p>
        </p:txBody>
      </p:sp>
      <p:sp>
        <p:nvSpPr>
          <p:cNvPr id="21507" name="Rectangle 3">
            <a:extLst>
              <a:ext uri="{FF2B5EF4-FFF2-40B4-BE49-F238E27FC236}">
                <a16:creationId xmlns:a16="http://schemas.microsoft.com/office/drawing/2014/main" id="{212B0CD4-C4E0-610F-2C31-5A0CD13C1D7B}"/>
              </a:ext>
            </a:extLst>
          </p:cNvPr>
          <p:cNvSpPr>
            <a:spLocks noGrp="1" noChangeArrowheads="1"/>
          </p:cNvSpPr>
          <p:nvPr>
            <p:ph sz="half" idx="1"/>
          </p:nvPr>
        </p:nvSpPr>
        <p:spPr>
          <a:xfrm>
            <a:off x="609599" y="1600201"/>
            <a:ext cx="5610341" cy="4525963"/>
          </a:xfrm>
        </p:spPr>
        <p:txBody>
          <a:bodyPr/>
          <a:lstStyle/>
          <a:p>
            <a:pPr eaLnBrk="1" hangingPunct="1">
              <a:lnSpc>
                <a:spcPct val="80000"/>
              </a:lnSpc>
            </a:pPr>
            <a:r>
              <a:rPr lang="en-GB" altLang="en-US" sz="2400" dirty="0"/>
              <a:t>‘Illegal’ (‘abnormal’) religious activities’  = any activity perceived to threaten CCP rule or PRC state security</a:t>
            </a:r>
          </a:p>
          <a:p>
            <a:pPr eaLnBrk="1" hangingPunct="1">
              <a:lnSpc>
                <a:spcPct val="80000"/>
              </a:lnSpc>
            </a:pPr>
            <a:r>
              <a:rPr lang="en-GB" altLang="en-US" sz="2400" dirty="0"/>
              <a:t>Religious nationalism in Tibet / Xinjiang =</a:t>
            </a:r>
            <a:r>
              <a:rPr lang="en-GB" altLang="en-US" sz="2400" dirty="0">
                <a:sym typeface="Wingdings" panose="05000000000000000000" pitchFamily="2" charset="2"/>
              </a:rPr>
              <a:t> ‘</a:t>
            </a:r>
            <a:r>
              <a:rPr lang="en-GB" altLang="en-US" sz="2400" dirty="0"/>
              <a:t>national </a:t>
            </a:r>
            <a:r>
              <a:rPr lang="en-GB" altLang="en-US" sz="2400" dirty="0" err="1"/>
              <a:t>splittism</a:t>
            </a:r>
            <a:r>
              <a:rPr lang="en-GB" altLang="en-US" sz="2400" dirty="0"/>
              <a:t>’</a:t>
            </a:r>
          </a:p>
          <a:p>
            <a:pPr eaLnBrk="1" hangingPunct="1">
              <a:lnSpc>
                <a:spcPct val="80000"/>
              </a:lnSpc>
            </a:pPr>
            <a:r>
              <a:rPr lang="en-GB" altLang="en-US" sz="2400" dirty="0"/>
              <a:t>Characterised as ‘cynical use of religion’ as ‘pretext to destroy unity of [Chinese] motherland’</a:t>
            </a:r>
          </a:p>
          <a:p>
            <a:pPr eaLnBrk="1" hangingPunct="1">
              <a:lnSpc>
                <a:spcPct val="80000"/>
              </a:lnSpc>
              <a:defRPr/>
            </a:pPr>
            <a:r>
              <a:rPr lang="en-GB" altLang="en-US" sz="2400" dirty="0">
                <a:solidFill>
                  <a:srgbClr val="000000"/>
                </a:solidFill>
                <a:latin typeface="Cambria"/>
              </a:rPr>
              <a:t>Popular protests in Tibet 2008 / Xinjiang 2009 against CCP policies painted as ‘violent separatism’</a:t>
            </a:r>
          </a:p>
          <a:p>
            <a:pPr eaLnBrk="1" hangingPunct="1">
              <a:lnSpc>
                <a:spcPct val="80000"/>
              </a:lnSpc>
              <a:defRPr/>
            </a:pPr>
            <a:r>
              <a:rPr lang="en-GB" altLang="en-US" sz="2400" dirty="0">
                <a:solidFill>
                  <a:srgbClr val="000000"/>
                </a:solidFill>
                <a:latin typeface="Cambria"/>
              </a:rPr>
              <a:t>Heavy securitisation and religious repression in both regions</a:t>
            </a:r>
          </a:p>
          <a:p>
            <a:pPr eaLnBrk="1" hangingPunct="1">
              <a:lnSpc>
                <a:spcPct val="80000"/>
              </a:lnSpc>
              <a:defRPr/>
            </a:pPr>
            <a:r>
              <a:rPr lang="en-GB" altLang="en-US" sz="2400" dirty="0">
                <a:solidFill>
                  <a:srgbClr val="000000"/>
                </a:solidFill>
                <a:latin typeface="Cambria"/>
              </a:rPr>
              <a:t>CCP claimed Uyghur protestors linked to al-Qaeda / international terrorism</a:t>
            </a:r>
            <a:endParaRPr lang="en-GB" altLang="en-US" sz="2400" dirty="0"/>
          </a:p>
        </p:txBody>
      </p:sp>
      <p:pic>
        <p:nvPicPr>
          <p:cNvPr id="3" name="Content Placeholder 2">
            <a:extLst>
              <a:ext uri="{FF2B5EF4-FFF2-40B4-BE49-F238E27FC236}">
                <a16:creationId xmlns:a16="http://schemas.microsoft.com/office/drawing/2014/main" id="{D11F695A-60EA-787F-035C-FD72FFEA3CBF}"/>
              </a:ext>
            </a:extLst>
          </p:cNvPr>
          <p:cNvPicPr>
            <a:picLocks noGrp="1" noChangeAspect="1"/>
          </p:cNvPicPr>
          <p:nvPr>
            <p:ph sz="half" idx="2"/>
          </p:nvPr>
        </p:nvPicPr>
        <p:blipFill>
          <a:blip r:embed="rId2"/>
          <a:stretch>
            <a:fillRect/>
          </a:stretch>
        </p:blipFill>
        <p:spPr>
          <a:xfrm>
            <a:off x="6356628" y="1480621"/>
            <a:ext cx="5610341" cy="3364104"/>
          </a:xfrm>
          <a:prstGeom prst="rect">
            <a:avLst/>
          </a:prstGeom>
        </p:spPr>
      </p:pic>
      <p:sp>
        <p:nvSpPr>
          <p:cNvPr id="5" name="TextBox 4">
            <a:extLst>
              <a:ext uri="{FF2B5EF4-FFF2-40B4-BE49-F238E27FC236}">
                <a16:creationId xmlns:a16="http://schemas.microsoft.com/office/drawing/2014/main" id="{F41E4AC5-ABA8-9624-934D-1A17DFA94F37}"/>
              </a:ext>
            </a:extLst>
          </p:cNvPr>
          <p:cNvSpPr txBox="1"/>
          <p:nvPr/>
        </p:nvSpPr>
        <p:spPr>
          <a:xfrm>
            <a:off x="6356628" y="4735084"/>
            <a:ext cx="4572000" cy="923330"/>
          </a:xfrm>
          <a:prstGeom prst="rect">
            <a:avLst/>
          </a:prstGeom>
          <a:noFill/>
        </p:spPr>
        <p:txBody>
          <a:bodyPr wrap="square">
            <a:spAutoFit/>
          </a:bodyPr>
          <a:lstStyle/>
          <a:p>
            <a:pPr eaLnBrk="0" fontAlgn="base" hangingPunct="0">
              <a:spcBef>
                <a:spcPct val="0"/>
              </a:spcBef>
              <a:spcAft>
                <a:spcPct val="0"/>
              </a:spcAft>
            </a:pPr>
            <a:endParaRPr lang="en-GB"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dirty="0">
                <a:solidFill>
                  <a:srgbClr val="000000"/>
                </a:solidFill>
                <a:latin typeface="Arial" panose="020B0604020202020204" pitchFamily="34" charset="0"/>
                <a:cs typeface="Arial" panose="020B0604020202020204" pitchFamily="34" charset="0"/>
              </a:rPr>
              <a:t>Friday prayer, White Mosque, Ürümchi, post-July riots 2009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016E7EB-853C-F382-A0CD-524AB75A50C0}"/>
              </a:ext>
            </a:extLst>
          </p:cNvPr>
          <p:cNvSpPr>
            <a:spLocks noGrp="1" noChangeArrowheads="1"/>
          </p:cNvSpPr>
          <p:nvPr>
            <p:ph type="title"/>
          </p:nvPr>
        </p:nvSpPr>
        <p:spPr/>
        <p:txBody>
          <a:bodyPr/>
          <a:lstStyle/>
          <a:p>
            <a:pPr eaLnBrk="1" hangingPunct="1"/>
            <a:r>
              <a:rPr lang="en-GB" altLang="en-US" sz="3600" b="1" dirty="0"/>
              <a:t>‘Official’ (‘Normal’) vs. </a:t>
            </a:r>
            <a:br>
              <a:rPr lang="en-GB" altLang="en-US" sz="3600" b="1" dirty="0"/>
            </a:br>
            <a:r>
              <a:rPr lang="en-GB" altLang="en-US" sz="3600" b="1" dirty="0"/>
              <a:t>‘Unofficial’ (‘Abnormal’) religion</a:t>
            </a:r>
          </a:p>
        </p:txBody>
      </p:sp>
      <p:sp>
        <p:nvSpPr>
          <p:cNvPr id="25603" name="Rectangle 3">
            <a:extLst>
              <a:ext uri="{FF2B5EF4-FFF2-40B4-BE49-F238E27FC236}">
                <a16:creationId xmlns:a16="http://schemas.microsoft.com/office/drawing/2014/main" id="{702E2376-6136-239E-1431-CD5DF2DF9D72}"/>
              </a:ext>
            </a:extLst>
          </p:cNvPr>
          <p:cNvSpPr>
            <a:spLocks noGrp="1" noChangeArrowheads="1"/>
          </p:cNvSpPr>
          <p:nvPr>
            <p:ph sz="half" idx="1"/>
          </p:nvPr>
        </p:nvSpPr>
        <p:spPr>
          <a:xfrm>
            <a:off x="609600" y="1600201"/>
            <a:ext cx="5612296" cy="4525963"/>
          </a:xfrm>
        </p:spPr>
        <p:txBody>
          <a:bodyPr/>
          <a:lstStyle/>
          <a:p>
            <a:pPr marL="0" indent="0" eaLnBrk="1" hangingPunct="1">
              <a:lnSpc>
                <a:spcPct val="90000"/>
              </a:lnSpc>
              <a:buNone/>
              <a:defRPr/>
            </a:pPr>
            <a:r>
              <a:rPr lang="en-GB" altLang="zh-CN" sz="2400" b="1" dirty="0">
                <a:ea typeface="宋体" panose="02010600030101010101" pitchFamily="2" charset="-122"/>
              </a:rPr>
              <a:t>Chinese ‘house churches’</a:t>
            </a:r>
          </a:p>
          <a:p>
            <a:pPr eaLnBrk="1" hangingPunct="1">
              <a:lnSpc>
                <a:spcPct val="90000"/>
              </a:lnSpc>
              <a:defRPr/>
            </a:pPr>
            <a:r>
              <a:rPr lang="en-GB" altLang="zh-CN" sz="2400" dirty="0">
                <a:ea typeface="宋体" panose="02010600030101010101" pitchFamily="2" charset="-122"/>
              </a:rPr>
              <a:t>Sept 2009: 400 people in police clothes raided “Good News Cloth Shoes Factory” – </a:t>
            </a:r>
            <a:r>
              <a:rPr lang="en-GB" altLang="zh-CN" sz="2400" dirty="0" err="1">
                <a:ea typeface="宋体" panose="02010600030101010101" pitchFamily="2" charset="-122"/>
              </a:rPr>
              <a:t>a.k.a</a:t>
            </a:r>
            <a:r>
              <a:rPr lang="en-GB" altLang="zh-CN" sz="2400" dirty="0">
                <a:ea typeface="宋体" panose="02010600030101010101" pitchFamily="2" charset="-122"/>
              </a:rPr>
              <a:t> Fushan house church (80,000 members)</a:t>
            </a:r>
          </a:p>
          <a:p>
            <a:pPr eaLnBrk="1" hangingPunct="1">
              <a:lnSpc>
                <a:spcPct val="90000"/>
              </a:lnSpc>
              <a:defRPr/>
            </a:pPr>
            <a:r>
              <a:rPr lang="en-GB" altLang="zh-CN" sz="2400" dirty="0">
                <a:ea typeface="宋体" panose="02010600030101010101" pitchFamily="2" charset="-122"/>
              </a:rPr>
              <a:t>Mob bulldozed brick buildings; attacked church members with bricks; 100+ people injured</a:t>
            </a:r>
          </a:p>
        </p:txBody>
      </p:sp>
      <p:pic>
        <p:nvPicPr>
          <p:cNvPr id="3" name="Content Placeholder 2">
            <a:extLst>
              <a:ext uri="{FF2B5EF4-FFF2-40B4-BE49-F238E27FC236}">
                <a16:creationId xmlns:a16="http://schemas.microsoft.com/office/drawing/2014/main" id="{E014605C-AEB2-EF1D-941F-800EE4DD1ADB}"/>
              </a:ext>
            </a:extLst>
          </p:cNvPr>
          <p:cNvPicPr>
            <a:picLocks noGrp="1" noChangeAspect="1"/>
          </p:cNvPicPr>
          <p:nvPr>
            <p:ph sz="half" idx="2"/>
          </p:nvPr>
        </p:nvPicPr>
        <p:blipFill>
          <a:blip r:embed="rId2"/>
          <a:stretch>
            <a:fillRect/>
          </a:stretch>
        </p:blipFill>
        <p:spPr>
          <a:xfrm>
            <a:off x="7819356" y="1636297"/>
            <a:ext cx="3285390" cy="2458623"/>
          </a:xfrm>
          <a:prstGeom prst="rect">
            <a:avLst/>
          </a:prstGeom>
        </p:spPr>
      </p:pic>
      <p:sp>
        <p:nvSpPr>
          <p:cNvPr id="5" name="TextBox 4">
            <a:extLst>
              <a:ext uri="{FF2B5EF4-FFF2-40B4-BE49-F238E27FC236}">
                <a16:creationId xmlns:a16="http://schemas.microsoft.com/office/drawing/2014/main" id="{AD30ADA5-7DEC-DC79-4AE5-A3352406073C}"/>
              </a:ext>
            </a:extLst>
          </p:cNvPr>
          <p:cNvSpPr txBox="1"/>
          <p:nvPr/>
        </p:nvSpPr>
        <p:spPr>
          <a:xfrm>
            <a:off x="7819356" y="4195868"/>
            <a:ext cx="4572000" cy="369332"/>
          </a:xfrm>
          <a:prstGeom prst="rect">
            <a:avLst/>
          </a:prstGeom>
          <a:noFill/>
        </p:spPr>
        <p:txBody>
          <a:bodyPr wrap="square">
            <a:spAutoFit/>
          </a:bodyPr>
          <a:lstStyle/>
          <a:p>
            <a:pPr eaLnBrk="0" fontAlgn="base" hangingPunct="0">
              <a:spcBef>
                <a:spcPct val="0"/>
              </a:spcBef>
              <a:spcAft>
                <a:spcPct val="0"/>
              </a:spcAft>
            </a:pPr>
            <a:r>
              <a:rPr lang="en-GB" altLang="en-US" dirty="0">
                <a:solidFill>
                  <a:srgbClr val="000000"/>
                </a:solidFill>
                <a:latin typeface="Arial" panose="020B0604020202020204" pitchFamily="34" charset="0"/>
                <a:cs typeface="Arial" panose="020B0604020202020204" pitchFamily="34" charset="0"/>
              </a:rPr>
              <a:t>Unofficial ‘house church’</a:t>
            </a:r>
            <a:endParaRPr lang="en-GB"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70B31B9-18BC-CD73-E4ED-7AFCE6EA7C8C}"/>
              </a:ext>
            </a:extLst>
          </p:cNvPr>
          <p:cNvPicPr>
            <a:picLocks noChangeAspect="1"/>
          </p:cNvPicPr>
          <p:nvPr/>
        </p:nvPicPr>
        <p:blipFill>
          <a:blip r:embed="rId3"/>
          <a:stretch>
            <a:fillRect/>
          </a:stretch>
        </p:blipFill>
        <p:spPr>
          <a:xfrm>
            <a:off x="3797938" y="4380534"/>
            <a:ext cx="3479999" cy="24774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71442B1-790B-DCDE-7DC7-E7F6FAC3095E}"/>
              </a:ext>
            </a:extLst>
          </p:cNvPr>
          <p:cNvSpPr>
            <a:spLocks noGrp="1" noChangeArrowheads="1"/>
          </p:cNvSpPr>
          <p:nvPr>
            <p:ph type="title"/>
          </p:nvPr>
        </p:nvSpPr>
        <p:spPr/>
        <p:txBody>
          <a:bodyPr/>
          <a:lstStyle/>
          <a:p>
            <a:pPr eaLnBrk="1" hangingPunct="1"/>
            <a:r>
              <a:rPr lang="en-GB" altLang="en-US" sz="3600" b="1" dirty="0"/>
              <a:t>Cycles of religious repression and resurgence</a:t>
            </a:r>
          </a:p>
        </p:txBody>
      </p:sp>
      <p:sp>
        <p:nvSpPr>
          <p:cNvPr id="27651" name="Rectangle 3">
            <a:extLst>
              <a:ext uri="{FF2B5EF4-FFF2-40B4-BE49-F238E27FC236}">
                <a16:creationId xmlns:a16="http://schemas.microsoft.com/office/drawing/2014/main" id="{71D66965-E7F3-527F-E536-4491F3000C00}"/>
              </a:ext>
            </a:extLst>
          </p:cNvPr>
          <p:cNvSpPr>
            <a:spLocks noGrp="1" noChangeArrowheads="1"/>
          </p:cNvSpPr>
          <p:nvPr>
            <p:ph type="body" idx="1"/>
          </p:nvPr>
        </p:nvSpPr>
        <p:spPr/>
        <p:txBody>
          <a:bodyPr/>
          <a:lstStyle/>
          <a:p>
            <a:pPr eaLnBrk="1" hangingPunct="1">
              <a:lnSpc>
                <a:spcPct val="80000"/>
              </a:lnSpc>
            </a:pPr>
            <a:r>
              <a:rPr lang="en-GB" altLang="en-US" sz="2400" dirty="0"/>
              <a:t>Cultural Revolution (1966-76) characterised by religious persecution</a:t>
            </a:r>
          </a:p>
          <a:p>
            <a:pPr eaLnBrk="1" hangingPunct="1">
              <a:lnSpc>
                <a:spcPct val="80000"/>
              </a:lnSpc>
            </a:pPr>
            <a:r>
              <a:rPr lang="en-GB" altLang="en-US" sz="2400" dirty="0"/>
              <a:t>Mao and Red Guards attempted to destroy religion as one of ‘Four Olds’ = superstitious, feudal practices including:</a:t>
            </a:r>
          </a:p>
          <a:p>
            <a:pPr lvl="4" eaLnBrk="1" hangingPunct="1">
              <a:lnSpc>
                <a:spcPct val="80000"/>
              </a:lnSpc>
              <a:buFont typeface="Wingdings" panose="05000000000000000000" pitchFamily="2" charset="2"/>
              <a:buChar char="Ø"/>
            </a:pPr>
            <a:r>
              <a:rPr lang="en-GB" altLang="en-US" sz="2400" dirty="0"/>
              <a:t>Old ideas</a:t>
            </a:r>
          </a:p>
          <a:p>
            <a:pPr lvl="4" eaLnBrk="1" hangingPunct="1">
              <a:lnSpc>
                <a:spcPct val="80000"/>
              </a:lnSpc>
              <a:buFont typeface="Wingdings" panose="05000000000000000000" pitchFamily="2" charset="2"/>
              <a:buChar char="Ø"/>
            </a:pPr>
            <a:r>
              <a:rPr lang="en-GB" altLang="en-US" sz="2400" dirty="0"/>
              <a:t>Old culture</a:t>
            </a:r>
          </a:p>
          <a:p>
            <a:pPr lvl="4" eaLnBrk="1" hangingPunct="1">
              <a:lnSpc>
                <a:spcPct val="80000"/>
              </a:lnSpc>
              <a:buFont typeface="Wingdings" panose="05000000000000000000" pitchFamily="2" charset="2"/>
              <a:buChar char="Ø"/>
            </a:pPr>
            <a:r>
              <a:rPr lang="en-GB" altLang="en-US" sz="2400" dirty="0"/>
              <a:t>Old customs</a:t>
            </a:r>
          </a:p>
          <a:p>
            <a:pPr lvl="4" eaLnBrk="1" hangingPunct="1">
              <a:lnSpc>
                <a:spcPct val="80000"/>
              </a:lnSpc>
              <a:buFont typeface="Wingdings" panose="05000000000000000000" pitchFamily="2" charset="2"/>
              <a:buChar char="Ø"/>
            </a:pPr>
            <a:r>
              <a:rPr lang="en-GB" altLang="en-US" sz="2400" dirty="0"/>
              <a:t>Old habits</a:t>
            </a:r>
            <a:endParaRPr lang="en-GB" altLang="en-US" sz="3200" dirty="0"/>
          </a:p>
          <a:p>
            <a:pPr eaLnBrk="1" hangingPunct="1">
              <a:lnSpc>
                <a:spcPct val="80000"/>
              </a:lnSpc>
            </a:pPr>
            <a:r>
              <a:rPr lang="en-GB" altLang="en-US" sz="2400" dirty="0"/>
              <a:t>Religious repression always followed by resurgence</a:t>
            </a:r>
          </a:p>
          <a:p>
            <a:pPr eaLnBrk="1" hangingPunct="1">
              <a:lnSpc>
                <a:spcPct val="80000"/>
              </a:lnSpc>
            </a:pPr>
            <a:r>
              <a:rPr lang="en-GB" altLang="en-US" sz="2400" dirty="0"/>
              <a:t>1980 onwards</a:t>
            </a:r>
            <a:r>
              <a:rPr lang="en-GB" altLang="en-US" sz="2400" dirty="0">
                <a:sym typeface="Wingdings" panose="05000000000000000000" pitchFamily="2" charset="2"/>
              </a:rPr>
              <a:t></a:t>
            </a:r>
            <a:r>
              <a:rPr lang="en-GB" altLang="en-US" sz="2400" dirty="0"/>
              <a:t> conciliatory state policies towards religion</a:t>
            </a:r>
          </a:p>
          <a:p>
            <a:pPr eaLnBrk="1" hangingPunct="1">
              <a:lnSpc>
                <a:spcPct val="80000"/>
              </a:lnSpc>
            </a:pPr>
            <a:r>
              <a:rPr lang="en-GB" altLang="en-US" sz="2400" dirty="0"/>
              <a:t>Collapse of Maoist ideology left vacuum of faith in Chinese society</a:t>
            </a:r>
            <a:r>
              <a:rPr lang="en-GB" altLang="en-US" sz="2400" dirty="0">
                <a:sym typeface="Wingdings" panose="05000000000000000000" pitchFamily="2" charset="2"/>
              </a:rPr>
              <a:t></a:t>
            </a:r>
            <a:r>
              <a:rPr lang="en-GB" altLang="en-US" sz="2400" dirty="0"/>
              <a:t> all religions benefited…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84B64CC-A105-B394-0336-C77CCF0DF2ED}"/>
              </a:ext>
            </a:extLst>
          </p:cNvPr>
          <p:cNvSpPr>
            <a:spLocks noGrp="1" noChangeArrowheads="1"/>
          </p:cNvSpPr>
          <p:nvPr>
            <p:ph type="title"/>
          </p:nvPr>
        </p:nvSpPr>
        <p:spPr/>
        <p:txBody>
          <a:bodyPr/>
          <a:lstStyle/>
          <a:p>
            <a:pPr eaLnBrk="1" hangingPunct="1"/>
            <a:r>
              <a:rPr lang="en-GB" altLang="en-US" sz="3600" b="1" dirty="0">
                <a:solidFill>
                  <a:srgbClr val="000000"/>
                </a:solidFill>
              </a:rPr>
              <a:t>Cycles of religious repression and resurgence</a:t>
            </a:r>
            <a:endParaRPr lang="en-GB" altLang="en-US" sz="4000" b="1" dirty="0"/>
          </a:p>
        </p:txBody>
      </p:sp>
      <p:sp>
        <p:nvSpPr>
          <p:cNvPr id="28675" name="Rectangle 3">
            <a:extLst>
              <a:ext uri="{FF2B5EF4-FFF2-40B4-BE49-F238E27FC236}">
                <a16:creationId xmlns:a16="http://schemas.microsoft.com/office/drawing/2014/main" id="{BD624079-82E1-4C7D-A5CF-0A00994D5E0D}"/>
              </a:ext>
            </a:extLst>
          </p:cNvPr>
          <p:cNvSpPr>
            <a:spLocks noGrp="1" noChangeArrowheads="1"/>
          </p:cNvSpPr>
          <p:nvPr>
            <p:ph type="body" idx="1"/>
          </p:nvPr>
        </p:nvSpPr>
        <p:spPr/>
        <p:txBody>
          <a:bodyPr/>
          <a:lstStyle/>
          <a:p>
            <a:pPr marL="0" indent="0" eaLnBrk="1" hangingPunct="1">
              <a:buNone/>
            </a:pPr>
            <a:r>
              <a:rPr lang="en-GB" altLang="en-US" sz="2400" dirty="0"/>
              <a:t>In context of 1980s conciliatory policies:</a:t>
            </a:r>
          </a:p>
          <a:p>
            <a:pPr eaLnBrk="1" hangingPunct="1"/>
            <a:r>
              <a:rPr lang="en-GB" altLang="en-US" sz="2400" dirty="0"/>
              <a:t>Buddhist and Daoist shrines drew great numbers of worshippers, donors and new disciples</a:t>
            </a:r>
          </a:p>
          <a:p>
            <a:pPr eaLnBrk="1" hangingPunct="1"/>
            <a:r>
              <a:rPr lang="en-GB" altLang="en-US" sz="2400" dirty="0"/>
              <a:t>Corresponding revival of underground Roman Catholic Church</a:t>
            </a:r>
          </a:p>
          <a:p>
            <a:pPr eaLnBrk="1" hangingPunct="1"/>
            <a:r>
              <a:rPr lang="en-GB" altLang="en-US" sz="2400" dirty="0"/>
              <a:t>Rapid spread of private Protestant sects via unofficial ‘house churches’</a:t>
            </a:r>
          </a:p>
          <a:p>
            <a:pPr eaLnBrk="1" hangingPunct="1"/>
            <a:r>
              <a:rPr lang="en-GB" altLang="en-US" sz="2400" dirty="0"/>
              <a:t>Everyday ‘folk’ beliefs (believed to have disappeared under Maoism) re-emerged stronger than ever</a:t>
            </a:r>
            <a:r>
              <a:rPr lang="en-GB" altLang="en-US" dirty="0"/>
              <a:t> </a:t>
            </a:r>
          </a:p>
          <a:p>
            <a:pPr eaLnBrk="1" hangingPunct="1"/>
            <a:endParaRPr lang="en-GB"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9D68125-C7B9-0933-3973-C1BA9B6F711F}"/>
              </a:ext>
            </a:extLst>
          </p:cNvPr>
          <p:cNvSpPr>
            <a:spLocks noGrp="1" noChangeArrowheads="1"/>
          </p:cNvSpPr>
          <p:nvPr>
            <p:ph type="title"/>
          </p:nvPr>
        </p:nvSpPr>
        <p:spPr>
          <a:xfrm>
            <a:off x="609601" y="745641"/>
            <a:ext cx="4011084" cy="1162050"/>
          </a:xfrm>
        </p:spPr>
        <p:txBody>
          <a:bodyPr/>
          <a:lstStyle/>
          <a:p>
            <a:pPr eaLnBrk="1" hangingPunct="1"/>
            <a:r>
              <a:rPr lang="en-GB" altLang="en-US" sz="3600" b="1"/>
              <a:t>State fear of millenarian / sectarian risings</a:t>
            </a:r>
            <a:endParaRPr lang="en-GB" altLang="en-US" sz="3600" b="1" dirty="0"/>
          </a:p>
        </p:txBody>
      </p:sp>
      <p:sp>
        <p:nvSpPr>
          <p:cNvPr id="2" name="Content Placeholder 1">
            <a:extLst>
              <a:ext uri="{FF2B5EF4-FFF2-40B4-BE49-F238E27FC236}">
                <a16:creationId xmlns:a16="http://schemas.microsoft.com/office/drawing/2014/main" id="{BEAF8665-C020-4323-9222-04C717EE244D}"/>
              </a:ext>
            </a:extLst>
          </p:cNvPr>
          <p:cNvSpPr>
            <a:spLocks noGrp="1"/>
          </p:cNvSpPr>
          <p:nvPr>
            <p:ph idx="1"/>
          </p:nvPr>
        </p:nvSpPr>
        <p:spPr>
          <a:xfrm>
            <a:off x="4979504" y="273051"/>
            <a:ext cx="6947454" cy="5853113"/>
          </a:xfrm>
        </p:spPr>
        <p:txBody>
          <a:bodyPr/>
          <a:lstStyle/>
          <a:p>
            <a:pPr eaLnBrk="1" hangingPunct="1">
              <a:lnSpc>
                <a:spcPct val="80000"/>
              </a:lnSpc>
              <a:defRPr/>
            </a:pPr>
            <a:endParaRPr lang="en-GB" altLang="en-US" sz="2400" dirty="0"/>
          </a:p>
          <a:p>
            <a:pPr eaLnBrk="1" hangingPunct="1">
              <a:lnSpc>
                <a:spcPct val="80000"/>
              </a:lnSpc>
              <a:defRPr/>
            </a:pPr>
            <a:r>
              <a:rPr lang="en-GB" altLang="en-US" sz="2400" dirty="0"/>
              <a:t>Tradition of risings in China by secret underground ‘cults’ (</a:t>
            </a:r>
            <a:r>
              <a:rPr lang="en-GB" altLang="en-US" sz="2400" i="1" dirty="0" err="1"/>
              <a:t>xiejiao</a:t>
            </a:r>
            <a:r>
              <a:rPr lang="en-GB" altLang="en-US" sz="2400" dirty="0"/>
              <a:t> </a:t>
            </a:r>
            <a:r>
              <a:rPr lang="zh-CN" altLang="en-US" sz="2400" dirty="0"/>
              <a:t>邪教</a:t>
            </a:r>
            <a:r>
              <a:rPr lang="en-GB" altLang="zh-CN" sz="2400" dirty="0"/>
              <a:t>)</a:t>
            </a:r>
            <a:endParaRPr lang="en-GB" altLang="en-US" sz="2400" dirty="0"/>
          </a:p>
          <a:p>
            <a:pPr eaLnBrk="1" hangingPunct="1">
              <a:lnSpc>
                <a:spcPct val="80000"/>
              </a:lnSpc>
              <a:defRPr/>
            </a:pPr>
            <a:r>
              <a:rPr lang="en-GB" altLang="en-US" sz="2400" dirty="0"/>
              <a:t>Vision of world as ruled by ‘demonic’ forces; must be cleansed through violence</a:t>
            </a:r>
          </a:p>
          <a:p>
            <a:pPr eaLnBrk="1" hangingPunct="1">
              <a:lnSpc>
                <a:spcPct val="80000"/>
              </a:lnSpc>
              <a:defRPr/>
            </a:pPr>
            <a:r>
              <a:rPr lang="en-GB" altLang="en-US" sz="2400" dirty="0"/>
              <a:t>Often associated with martial arts / cultivation of mind and body</a:t>
            </a:r>
          </a:p>
          <a:p>
            <a:pPr eaLnBrk="1" hangingPunct="1">
              <a:lnSpc>
                <a:spcPct val="80000"/>
              </a:lnSpc>
              <a:defRPr/>
            </a:pPr>
            <a:r>
              <a:rPr lang="en-GB" altLang="en-US" sz="2400" dirty="0"/>
              <a:t>AD184 Yellow Turbans sect: used Daoist language, brought down Han dynasty     </a:t>
            </a:r>
          </a:p>
          <a:p>
            <a:pPr eaLnBrk="1" hangingPunct="1">
              <a:lnSpc>
                <a:spcPct val="80000"/>
              </a:lnSpc>
              <a:defRPr/>
            </a:pPr>
            <a:r>
              <a:rPr lang="en-GB" altLang="en-US" sz="2400" dirty="0"/>
              <a:t>AD515 Mahayana Rebellion: used Buddhist slogans, led by monks </a:t>
            </a:r>
          </a:p>
          <a:p>
            <a:pPr eaLnBrk="1" hangingPunct="1">
              <a:lnSpc>
                <a:spcPct val="80000"/>
              </a:lnSpc>
              <a:defRPr/>
            </a:pPr>
            <a:r>
              <a:rPr lang="en-GB" altLang="en-US" sz="2400" dirty="0"/>
              <a:t>19c. White Lotus sect: used Buddhist language, membership grew amid social disorder</a:t>
            </a:r>
          </a:p>
          <a:p>
            <a:pPr eaLnBrk="1" hangingPunct="1">
              <a:lnSpc>
                <a:spcPct val="80000"/>
              </a:lnSpc>
            </a:pPr>
            <a:r>
              <a:rPr lang="en-GB" altLang="en-US" sz="2400" dirty="0">
                <a:solidFill>
                  <a:srgbClr val="000000"/>
                </a:solidFill>
              </a:rPr>
              <a:t>19c. Taiping Rebellion: took on Protestant concepts, saw Qing dynasty Manchus as ‘demons’ </a:t>
            </a:r>
          </a:p>
          <a:p>
            <a:pPr eaLnBrk="1" hangingPunct="1">
              <a:lnSpc>
                <a:spcPct val="80000"/>
              </a:lnSpc>
            </a:pPr>
            <a:r>
              <a:rPr lang="en-GB" altLang="en-US" sz="2400" dirty="0">
                <a:solidFill>
                  <a:srgbClr val="000000"/>
                </a:solidFill>
              </a:rPr>
              <a:t>Turn of 20c. Boxer Rebellion: organised popular resistance against foreign Christian missionaries / Chinese converts to Christianity</a:t>
            </a:r>
          </a:p>
          <a:p>
            <a:pPr eaLnBrk="1" hangingPunct="1">
              <a:lnSpc>
                <a:spcPct val="80000"/>
              </a:lnSpc>
            </a:pPr>
            <a:r>
              <a:rPr lang="en-GB" altLang="en-US" sz="2400" dirty="0">
                <a:solidFill>
                  <a:srgbClr val="000000"/>
                </a:solidFill>
              </a:rPr>
              <a:t>Perceived contemporary threat of </a:t>
            </a:r>
            <a:r>
              <a:rPr lang="en-GB" altLang="en-US" sz="2400" i="1" dirty="0" err="1">
                <a:solidFill>
                  <a:srgbClr val="000000"/>
                </a:solidFill>
              </a:rPr>
              <a:t>Falungong</a:t>
            </a:r>
            <a:endParaRPr lang="en-GB" altLang="en-US" sz="2400" dirty="0"/>
          </a:p>
          <a:p>
            <a:pPr eaLnBrk="1" hangingPunct="1">
              <a:lnSpc>
                <a:spcPct val="80000"/>
              </a:lnSpc>
              <a:defRPr/>
            </a:pPr>
            <a:endParaRPr lang="en-GB" altLang="en-US" sz="2400" dirty="0"/>
          </a:p>
          <a:p>
            <a:pPr eaLnBrk="1" hangingPunct="1">
              <a:lnSpc>
                <a:spcPct val="80000"/>
              </a:lnSpc>
              <a:defRPr/>
            </a:pPr>
            <a:endParaRPr lang="en-GB" altLang="en-US" sz="2400" dirty="0"/>
          </a:p>
          <a:p>
            <a:endParaRPr lang="en-GB" dirty="0"/>
          </a:p>
        </p:txBody>
      </p:sp>
      <p:pic>
        <p:nvPicPr>
          <p:cNvPr id="3" name="Picture 2">
            <a:extLst>
              <a:ext uri="{FF2B5EF4-FFF2-40B4-BE49-F238E27FC236}">
                <a16:creationId xmlns:a16="http://schemas.microsoft.com/office/drawing/2014/main" id="{59E217EE-E768-9776-B326-C556BE31D17A}"/>
              </a:ext>
            </a:extLst>
          </p:cNvPr>
          <p:cNvPicPr>
            <a:picLocks noChangeAspect="1"/>
          </p:cNvPicPr>
          <p:nvPr/>
        </p:nvPicPr>
        <p:blipFill>
          <a:blip r:embed="rId2"/>
          <a:stretch>
            <a:fillRect/>
          </a:stretch>
        </p:blipFill>
        <p:spPr>
          <a:xfrm>
            <a:off x="162338" y="2524827"/>
            <a:ext cx="4531811" cy="30212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B0DD889-2D4B-7ECA-4D5C-9D493EFB5904}"/>
              </a:ext>
            </a:extLst>
          </p:cNvPr>
          <p:cNvSpPr>
            <a:spLocks noGrp="1" noChangeArrowheads="1"/>
          </p:cNvSpPr>
          <p:nvPr>
            <p:ph type="title"/>
          </p:nvPr>
        </p:nvSpPr>
        <p:spPr/>
        <p:txBody>
          <a:bodyPr/>
          <a:lstStyle/>
          <a:p>
            <a:br>
              <a:rPr lang="en-US" altLang="en-US" dirty="0"/>
            </a:br>
            <a:br>
              <a:rPr lang="en-US" altLang="en-US" dirty="0"/>
            </a:br>
            <a:r>
              <a:rPr lang="en-US" altLang="en-US" sz="3600" b="1" dirty="0"/>
              <a:t>Xi Jinping’s call to ‘</a:t>
            </a:r>
            <a:r>
              <a:rPr lang="en-US" altLang="en-US" sz="3600" b="1" dirty="0" err="1"/>
              <a:t>Sinicise</a:t>
            </a:r>
            <a:r>
              <a:rPr lang="en-US" altLang="en-US" sz="3600" b="1" dirty="0"/>
              <a:t>’ religion (2014</a:t>
            </a:r>
            <a:r>
              <a:rPr lang="en-US" altLang="en-US" sz="3600" b="1" dirty="0">
                <a:sym typeface="Wingdings" panose="05000000000000000000" pitchFamily="2" charset="2"/>
              </a:rPr>
              <a:t>)</a:t>
            </a:r>
            <a:br>
              <a:rPr lang="en-US" altLang="en-US" sz="3600" b="1" dirty="0"/>
            </a:br>
            <a:br>
              <a:rPr lang="en-GB" altLang="en-US" dirty="0"/>
            </a:br>
            <a:endParaRPr lang="en-GB" altLang="en-US" dirty="0"/>
          </a:p>
        </p:txBody>
      </p:sp>
      <p:sp>
        <p:nvSpPr>
          <p:cNvPr id="32771" name="Content Placeholder 2">
            <a:extLst>
              <a:ext uri="{FF2B5EF4-FFF2-40B4-BE49-F238E27FC236}">
                <a16:creationId xmlns:a16="http://schemas.microsoft.com/office/drawing/2014/main" id="{62ECAE32-DE71-15BA-478E-C1CE41E6419B}"/>
              </a:ext>
            </a:extLst>
          </p:cNvPr>
          <p:cNvSpPr>
            <a:spLocks noGrp="1"/>
          </p:cNvSpPr>
          <p:nvPr>
            <p:ph idx="1"/>
          </p:nvPr>
        </p:nvSpPr>
        <p:spPr/>
        <p:txBody>
          <a:bodyPr/>
          <a:lstStyle/>
          <a:p>
            <a:pPr marL="0" indent="0">
              <a:buNone/>
              <a:defRPr/>
            </a:pPr>
            <a:r>
              <a:rPr lang="en-GB" altLang="en-US" sz="2400" b="1" dirty="0"/>
              <a:t>In Xi era, growing insecurity within Chinese Communist Party (CCP), faced with domestic and external challenges: </a:t>
            </a:r>
          </a:p>
          <a:p>
            <a:pPr marL="0" indent="0">
              <a:buNone/>
              <a:defRPr/>
            </a:pPr>
            <a:endParaRPr lang="en-GB" altLang="en-US" sz="2400" b="1" dirty="0"/>
          </a:p>
          <a:p>
            <a:pPr>
              <a:defRPr/>
            </a:pPr>
            <a:r>
              <a:rPr lang="en-GB" altLang="en-US" sz="2400" dirty="0"/>
              <a:t>Social inequality / class unrest arising from economic transformation</a:t>
            </a:r>
          </a:p>
          <a:p>
            <a:pPr>
              <a:defRPr/>
            </a:pPr>
            <a:r>
              <a:rPr lang="en-GB" altLang="en-US" sz="2400" dirty="0"/>
              <a:t>Proliferation of non-governmental organizations, independent media and potentially destabilizing mass movements </a:t>
            </a:r>
          </a:p>
          <a:p>
            <a:pPr>
              <a:defRPr/>
            </a:pPr>
            <a:r>
              <a:rPr lang="en-GB" altLang="en-US" sz="2400" dirty="0"/>
              <a:t>Failure to reconstruct a persuasive state ideology</a:t>
            </a:r>
          </a:p>
          <a:p>
            <a:pPr>
              <a:defRPr/>
            </a:pPr>
            <a:r>
              <a:rPr lang="en-GB" altLang="en-US" sz="2400" dirty="0"/>
              <a:t>Loss of ideological orientation, growing corruption, and endemic legitimacy crisis within CCP</a:t>
            </a:r>
          </a:p>
          <a:p>
            <a:pPr>
              <a:defRPr/>
            </a:pPr>
            <a:r>
              <a:rPr lang="en-GB" altLang="en-US" sz="2400" dirty="0"/>
              <a:t>Intensifying ethnic tensions in Tibet and Xinjiang, which experienced riots in 2008 and 2009, respectively</a:t>
            </a:r>
          </a:p>
          <a:p>
            <a:pPr>
              <a:defRPr/>
            </a:pPr>
            <a:endParaRPr lang="en-GB" altLang="en-US" sz="2400" dirty="0"/>
          </a:p>
          <a:p>
            <a:pPr>
              <a:defRPr/>
            </a:pPr>
            <a:endParaRPr lang="en-GB"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AF8F20-D842-C32A-0D30-1176528ED839}"/>
              </a:ext>
            </a:extLst>
          </p:cNvPr>
          <p:cNvSpPr>
            <a:spLocks noGrp="1"/>
          </p:cNvSpPr>
          <p:nvPr>
            <p:ph type="title"/>
          </p:nvPr>
        </p:nvSpPr>
        <p:spPr/>
        <p:txBody>
          <a:bodyPr/>
          <a:lstStyle/>
          <a:p>
            <a:br>
              <a:rPr lang="en-US" altLang="en-US" sz="3600" b="1" dirty="0">
                <a:solidFill>
                  <a:srgbClr val="000000"/>
                </a:solidFill>
                <a:latin typeface="Cambria"/>
              </a:rPr>
            </a:br>
            <a:r>
              <a:rPr lang="en-US" altLang="en-US" sz="3600" b="1" dirty="0">
                <a:solidFill>
                  <a:srgbClr val="000000"/>
                </a:solidFill>
                <a:latin typeface="Cambria"/>
              </a:rPr>
              <a:t>Xi Jinping’s call to ‘</a:t>
            </a:r>
            <a:r>
              <a:rPr lang="en-US" altLang="en-US" sz="3600" b="1" dirty="0" err="1">
                <a:solidFill>
                  <a:srgbClr val="000000"/>
                </a:solidFill>
                <a:latin typeface="Cambria"/>
              </a:rPr>
              <a:t>Sinicise</a:t>
            </a:r>
            <a:r>
              <a:rPr lang="en-US" altLang="en-US" sz="3600" b="1" dirty="0">
                <a:solidFill>
                  <a:srgbClr val="000000"/>
                </a:solidFill>
                <a:latin typeface="Cambria"/>
              </a:rPr>
              <a:t>’ religion (2014</a:t>
            </a:r>
            <a:r>
              <a:rPr lang="en-US" altLang="en-US" sz="3600" b="1" dirty="0">
                <a:solidFill>
                  <a:srgbClr val="000000"/>
                </a:solidFill>
                <a:latin typeface="Cambria"/>
                <a:sym typeface="Wingdings" panose="05000000000000000000" pitchFamily="2" charset="2"/>
              </a:rPr>
              <a:t>)</a:t>
            </a:r>
            <a:br>
              <a:rPr lang="en-US" altLang="en-US" sz="3600" b="1" dirty="0">
                <a:solidFill>
                  <a:srgbClr val="000000"/>
                </a:solidFill>
                <a:latin typeface="Cambria"/>
              </a:rPr>
            </a:br>
            <a:endParaRPr lang="en-GB" dirty="0"/>
          </a:p>
        </p:txBody>
      </p:sp>
      <p:sp>
        <p:nvSpPr>
          <p:cNvPr id="8" name="Content Placeholder 7">
            <a:extLst>
              <a:ext uri="{FF2B5EF4-FFF2-40B4-BE49-F238E27FC236}">
                <a16:creationId xmlns:a16="http://schemas.microsoft.com/office/drawing/2014/main" id="{3A5ED244-656A-26CF-EF8F-795DCD965547}"/>
              </a:ext>
            </a:extLst>
          </p:cNvPr>
          <p:cNvSpPr>
            <a:spLocks noGrp="1"/>
          </p:cNvSpPr>
          <p:nvPr>
            <p:ph idx="1"/>
          </p:nvPr>
        </p:nvSpPr>
        <p:spPr/>
        <p:txBody>
          <a:bodyPr/>
          <a:lstStyle/>
          <a:p>
            <a:pPr>
              <a:defRPr/>
            </a:pPr>
            <a:r>
              <a:rPr lang="en-GB" altLang="en-US" sz="2400" dirty="0">
                <a:solidFill>
                  <a:srgbClr val="000000"/>
                </a:solidFill>
                <a:latin typeface="Cambria"/>
              </a:rPr>
              <a:t>Exhaustion of China’s export-led economic model (and potential erosion of CCP’s performance legitimacy)</a:t>
            </a:r>
          </a:p>
          <a:p>
            <a:pPr>
              <a:defRPr/>
            </a:pPr>
            <a:r>
              <a:rPr lang="en-GB" altLang="en-US" sz="2400" dirty="0">
                <a:solidFill>
                  <a:srgbClr val="000000"/>
                </a:solidFill>
                <a:latin typeface="Cambria"/>
              </a:rPr>
              <a:t>China’s ongoing perception of Western-led plot to effect regime change in Beijing (Al-</a:t>
            </a:r>
            <a:r>
              <a:rPr lang="en-GB" altLang="en-US" sz="2400" dirty="0" err="1">
                <a:solidFill>
                  <a:srgbClr val="000000"/>
                </a:solidFill>
                <a:latin typeface="Cambria"/>
              </a:rPr>
              <a:t>Sudairi</a:t>
            </a:r>
            <a:r>
              <a:rPr lang="en-GB" altLang="en-US" sz="2400" dirty="0">
                <a:solidFill>
                  <a:srgbClr val="000000"/>
                </a:solidFill>
                <a:latin typeface="Cambria"/>
              </a:rPr>
              <a:t> 2017) </a:t>
            </a:r>
            <a:endParaRPr lang="en-US" altLang="en-US" sz="2400" dirty="0">
              <a:solidFill>
                <a:srgbClr val="000000"/>
              </a:solidFill>
              <a:latin typeface="Cambria"/>
            </a:endParaRPr>
          </a:p>
          <a:p>
            <a:pPr marL="0" indent="0">
              <a:buNone/>
            </a:pPr>
            <a:endParaRPr lang="en-GB" dirty="0"/>
          </a:p>
        </p:txBody>
      </p:sp>
      <p:pic>
        <p:nvPicPr>
          <p:cNvPr id="10" name="Picture 9">
            <a:extLst>
              <a:ext uri="{FF2B5EF4-FFF2-40B4-BE49-F238E27FC236}">
                <a16:creationId xmlns:a16="http://schemas.microsoft.com/office/drawing/2014/main" id="{8840DDA6-C774-923C-7A31-0CB97E7A35BF}"/>
              </a:ext>
            </a:extLst>
          </p:cNvPr>
          <p:cNvPicPr>
            <a:picLocks noChangeAspect="1"/>
          </p:cNvPicPr>
          <p:nvPr/>
        </p:nvPicPr>
        <p:blipFill>
          <a:blip r:embed="rId2"/>
          <a:stretch>
            <a:fillRect/>
          </a:stretch>
        </p:blipFill>
        <p:spPr>
          <a:xfrm>
            <a:off x="3363896" y="3279913"/>
            <a:ext cx="5464207" cy="3578087"/>
          </a:xfrm>
          <a:prstGeom prst="rect">
            <a:avLst/>
          </a:prstGeom>
        </p:spPr>
      </p:pic>
    </p:spTree>
    <p:extLst>
      <p:ext uri="{BB962C8B-B14F-4D97-AF65-F5344CB8AC3E}">
        <p14:creationId xmlns:p14="http://schemas.microsoft.com/office/powerpoint/2010/main" val="3044229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112292-78F3-8AA5-DD9B-012335F448BA}"/>
              </a:ext>
            </a:extLst>
          </p:cNvPr>
          <p:cNvSpPr>
            <a:spLocks noGrp="1" noChangeArrowheads="1"/>
          </p:cNvSpPr>
          <p:nvPr>
            <p:ph type="ctrTitle"/>
          </p:nvPr>
        </p:nvSpPr>
        <p:spPr>
          <a:xfrm>
            <a:off x="2135188" y="476251"/>
            <a:ext cx="7772400" cy="1470025"/>
          </a:xfrm>
        </p:spPr>
        <p:txBody>
          <a:bodyPr/>
          <a:lstStyle/>
          <a:p>
            <a:pPr eaLnBrk="1" hangingPunct="1"/>
            <a:r>
              <a:rPr kumimoji="0" lang="en-GB" altLang="en-US" sz="3200" b="1" i="0" u="none" strike="noStrike" kern="0" cap="none" spc="0" normalizeH="0" baseline="0" noProof="0" dirty="0">
                <a:ln>
                  <a:noFill/>
                </a:ln>
                <a:solidFill>
                  <a:srgbClr val="000000"/>
                </a:solidFill>
                <a:effectLst/>
                <a:uLnTx/>
                <a:uFillTx/>
                <a:latin typeface="Cambria"/>
                <a:ea typeface="+mj-ea"/>
                <a:cs typeface="+mj-cs"/>
              </a:rPr>
              <a:t>Challenges around </a:t>
            </a:r>
            <a:br>
              <a:rPr kumimoji="0" lang="en-GB" altLang="en-US" sz="3200" b="1" i="0" u="none" strike="noStrike" kern="0" cap="none" spc="0" normalizeH="0" baseline="0" noProof="0" dirty="0">
                <a:ln>
                  <a:noFill/>
                </a:ln>
                <a:solidFill>
                  <a:srgbClr val="000000"/>
                </a:solidFill>
                <a:effectLst/>
                <a:uLnTx/>
                <a:uFillTx/>
                <a:latin typeface="Cambria"/>
                <a:ea typeface="+mj-ea"/>
                <a:cs typeface="+mj-cs"/>
              </a:rPr>
            </a:br>
            <a:r>
              <a:rPr kumimoji="0" lang="en-GB" altLang="en-US" sz="3200" b="1" i="0" u="none" strike="noStrike" kern="0" cap="none" spc="0" normalizeH="0" baseline="0" noProof="0" dirty="0">
                <a:ln>
                  <a:noFill/>
                </a:ln>
                <a:solidFill>
                  <a:srgbClr val="000000"/>
                </a:solidFill>
                <a:effectLst/>
                <a:uLnTx/>
                <a:uFillTx/>
                <a:latin typeface="Cambria"/>
                <a:ea typeface="+mj-ea"/>
                <a:cs typeface="+mj-cs"/>
              </a:rPr>
              <a:t>Freedom of Religion or Belief – </a:t>
            </a:r>
            <a:br>
              <a:rPr kumimoji="0" lang="en-GB" altLang="en-US" sz="3200" b="1" i="0" u="none" strike="noStrike" kern="0" cap="none" spc="0" normalizeH="0" baseline="0" noProof="0" dirty="0">
                <a:ln>
                  <a:noFill/>
                </a:ln>
                <a:solidFill>
                  <a:srgbClr val="000000"/>
                </a:solidFill>
                <a:effectLst/>
                <a:uLnTx/>
                <a:uFillTx/>
                <a:latin typeface="Cambria"/>
                <a:ea typeface="+mj-ea"/>
                <a:cs typeface="+mj-cs"/>
              </a:rPr>
            </a:br>
            <a:r>
              <a:rPr kumimoji="0" lang="en-GB" altLang="en-US" sz="3200" b="1" i="0" u="none" strike="noStrike" kern="0" cap="none" spc="0" normalizeH="0" baseline="0" noProof="0" dirty="0">
                <a:ln>
                  <a:noFill/>
                </a:ln>
                <a:solidFill>
                  <a:srgbClr val="000000"/>
                </a:solidFill>
                <a:effectLst/>
                <a:uLnTx/>
                <a:uFillTx/>
                <a:latin typeface="Cambria"/>
                <a:ea typeface="+mj-ea"/>
                <a:cs typeface="+mj-cs"/>
              </a:rPr>
              <a:t>PRC Country Case Study</a:t>
            </a:r>
            <a:endParaRPr lang="en-GB" altLang="en-US" sz="3600" b="1" dirty="0"/>
          </a:p>
        </p:txBody>
      </p:sp>
      <p:sp>
        <p:nvSpPr>
          <p:cNvPr id="3075" name="Rectangle 3">
            <a:extLst>
              <a:ext uri="{FF2B5EF4-FFF2-40B4-BE49-F238E27FC236}">
                <a16:creationId xmlns:a16="http://schemas.microsoft.com/office/drawing/2014/main" id="{0FF9041A-4BD8-59AD-4985-05490DFD463F}"/>
              </a:ext>
            </a:extLst>
          </p:cNvPr>
          <p:cNvSpPr>
            <a:spLocks noGrp="1" noChangeArrowheads="1"/>
          </p:cNvSpPr>
          <p:nvPr>
            <p:ph type="subTitle" idx="1"/>
          </p:nvPr>
        </p:nvSpPr>
        <p:spPr>
          <a:xfrm>
            <a:off x="2208214" y="1916114"/>
            <a:ext cx="7949577" cy="4321175"/>
          </a:xfrm>
        </p:spPr>
        <p:txBody>
          <a:bodyPr/>
          <a:lstStyle/>
          <a:p>
            <a:pPr marL="609600" indent="-609600" algn="l" eaLnBrk="1" hangingPunct="1">
              <a:lnSpc>
                <a:spcPct val="80000"/>
              </a:lnSpc>
              <a:buFontTx/>
              <a:buAutoNum type="arabicPeriod"/>
            </a:pPr>
            <a:endParaRPr lang="en-GB" altLang="en-US" sz="2400" dirty="0"/>
          </a:p>
          <a:p>
            <a:pPr marL="609600" indent="-609600" algn="l" eaLnBrk="1" hangingPunct="1">
              <a:lnSpc>
                <a:spcPct val="80000"/>
              </a:lnSpc>
              <a:buFontTx/>
              <a:buAutoNum type="arabicPeriod"/>
            </a:pPr>
            <a:r>
              <a:rPr lang="en-GB" altLang="en-US" sz="2400" dirty="0"/>
              <a:t>Paradox of religion vs. atheism</a:t>
            </a:r>
          </a:p>
          <a:p>
            <a:pPr marL="609600" indent="-609600" algn="l" eaLnBrk="1" hangingPunct="1">
              <a:lnSpc>
                <a:spcPct val="80000"/>
              </a:lnSpc>
              <a:buFontTx/>
              <a:buAutoNum type="arabicPeriod"/>
            </a:pPr>
            <a:r>
              <a:rPr lang="en-GB" altLang="en-US" sz="2400" dirty="0"/>
              <a:t>Buddhism and Daoism</a:t>
            </a:r>
          </a:p>
          <a:p>
            <a:pPr marL="609600" indent="-609600" algn="l" eaLnBrk="1" hangingPunct="1">
              <a:lnSpc>
                <a:spcPct val="80000"/>
              </a:lnSpc>
              <a:buFontTx/>
              <a:buAutoNum type="arabicPeriod"/>
            </a:pPr>
            <a:r>
              <a:rPr lang="en-GB" altLang="en-US" sz="2400" dirty="0"/>
              <a:t>‘Folk’ or ‘Popular’ religion</a:t>
            </a:r>
          </a:p>
          <a:p>
            <a:pPr marL="609600" indent="-609600" algn="l" eaLnBrk="1" hangingPunct="1">
              <a:lnSpc>
                <a:spcPct val="80000"/>
              </a:lnSpc>
              <a:buFontTx/>
              <a:buAutoNum type="arabicPeriod"/>
            </a:pPr>
            <a:r>
              <a:rPr lang="en-GB" altLang="en-US" sz="2400" dirty="0"/>
              <a:t>Chinese Christianity</a:t>
            </a:r>
          </a:p>
          <a:p>
            <a:pPr marL="609600" indent="-609600" algn="l" eaLnBrk="1" hangingPunct="1">
              <a:lnSpc>
                <a:spcPct val="80000"/>
              </a:lnSpc>
              <a:buFontTx/>
              <a:buAutoNum type="arabicPeriod"/>
            </a:pPr>
            <a:r>
              <a:rPr lang="en-GB" altLang="en-US" sz="2400" dirty="0"/>
              <a:t>Religions among ethnic minorities</a:t>
            </a:r>
          </a:p>
          <a:p>
            <a:pPr marL="609600" indent="-609600" algn="l" eaLnBrk="1" hangingPunct="1">
              <a:lnSpc>
                <a:spcPct val="80000"/>
              </a:lnSpc>
              <a:buFontTx/>
              <a:buAutoNum type="arabicPeriod"/>
            </a:pPr>
            <a:r>
              <a:rPr lang="en-GB" altLang="en-US" sz="2400" dirty="0"/>
              <a:t>‘Official’ (‘Normal’) vs. ‘Unofficial’ (‘Abnormal’) religion</a:t>
            </a:r>
          </a:p>
          <a:p>
            <a:pPr marL="609600" indent="-609600" algn="l" eaLnBrk="1" hangingPunct="1">
              <a:lnSpc>
                <a:spcPct val="80000"/>
              </a:lnSpc>
              <a:buFontTx/>
              <a:buAutoNum type="arabicPeriod"/>
            </a:pPr>
            <a:r>
              <a:rPr lang="en-GB" altLang="en-US" sz="2400" dirty="0"/>
              <a:t>Cycles of religious repression and resurgence</a:t>
            </a:r>
          </a:p>
          <a:p>
            <a:pPr marL="609600" indent="-609600" algn="l" eaLnBrk="1" hangingPunct="1">
              <a:lnSpc>
                <a:spcPct val="80000"/>
              </a:lnSpc>
              <a:buFontTx/>
              <a:buAutoNum type="arabicPeriod"/>
            </a:pPr>
            <a:r>
              <a:rPr lang="en-GB" altLang="en-US" sz="2400" dirty="0"/>
              <a:t>State fear of millenarian / sectarian risings</a:t>
            </a:r>
          </a:p>
          <a:p>
            <a:pPr marL="609600" indent="-609600" algn="l" eaLnBrk="1" hangingPunct="1">
              <a:lnSpc>
                <a:spcPct val="80000"/>
              </a:lnSpc>
              <a:buFontTx/>
              <a:buAutoNum type="arabicPeriod"/>
            </a:pPr>
            <a:r>
              <a:rPr lang="en-US" altLang="en-US" sz="2400" dirty="0"/>
              <a:t>Xi Jinping’s call to ‘</a:t>
            </a:r>
            <a:r>
              <a:rPr lang="en-US" altLang="en-US" sz="2400" dirty="0" err="1"/>
              <a:t>Sinicise</a:t>
            </a:r>
            <a:r>
              <a:rPr lang="en-US" altLang="en-US" sz="2400" dirty="0"/>
              <a:t>’ religion</a:t>
            </a:r>
          </a:p>
          <a:p>
            <a:pPr marL="609600" indent="-609600" algn="l" eaLnBrk="1" hangingPunct="1">
              <a:lnSpc>
                <a:spcPct val="80000"/>
              </a:lnSpc>
              <a:buFontTx/>
              <a:buAutoNum type="arabicPeriod"/>
            </a:pPr>
            <a:r>
              <a:rPr lang="en-GB" altLang="en-US" sz="2400" dirty="0"/>
              <a:t>‘De-</a:t>
            </a:r>
            <a:r>
              <a:rPr lang="en-GB" altLang="en-US" sz="2400" dirty="0" err="1"/>
              <a:t>extremification</a:t>
            </a:r>
            <a:r>
              <a:rPr lang="en-GB" altLang="en-US" sz="2400" dirty="0"/>
              <a:t>’ (</a:t>
            </a:r>
            <a:r>
              <a:rPr lang="en-GB" altLang="en-US" sz="2400" i="1" dirty="0" err="1"/>
              <a:t>qu</a:t>
            </a:r>
            <a:r>
              <a:rPr lang="en-GB" altLang="en-US" sz="2400" i="1" dirty="0"/>
              <a:t> </a:t>
            </a:r>
            <a:r>
              <a:rPr lang="en-GB" altLang="en-US" sz="2400" i="1" dirty="0" err="1"/>
              <a:t>jiduanhua</a:t>
            </a:r>
            <a:r>
              <a:rPr lang="en-GB" altLang="en-US" sz="2400" dirty="0"/>
              <a:t>) in Xinjiang</a:t>
            </a:r>
          </a:p>
          <a:p>
            <a:pPr marL="609600" indent="-609600" algn="l" eaLnBrk="1" hangingPunct="1">
              <a:lnSpc>
                <a:spcPct val="80000"/>
              </a:lnSpc>
              <a:buFontTx/>
              <a:buAutoNum type="arabicPeriod"/>
            </a:pPr>
            <a:r>
              <a:rPr lang="en-GB" altLang="en-US" sz="2400" dirty="0"/>
              <a:t>‘</a:t>
            </a:r>
            <a:r>
              <a:rPr lang="en-GB" altLang="en-US" sz="2400" dirty="0" err="1"/>
              <a:t>Sinicisation</a:t>
            </a:r>
            <a:r>
              <a:rPr lang="en-GB" altLang="en-US" sz="2400" dirty="0"/>
              <a:t>’ policy spreading across China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FFD776B-CBA5-C661-4CB1-C7E3C9F53103}"/>
              </a:ext>
            </a:extLst>
          </p:cNvPr>
          <p:cNvSpPr>
            <a:spLocks noGrp="1" noChangeArrowheads="1"/>
          </p:cNvSpPr>
          <p:nvPr>
            <p:ph type="title"/>
          </p:nvPr>
        </p:nvSpPr>
        <p:spPr/>
        <p:txBody>
          <a:bodyPr/>
          <a:lstStyle/>
          <a:p>
            <a:br>
              <a:rPr lang="en-US" altLang="en-US" sz="3600" b="1" dirty="0">
                <a:solidFill>
                  <a:srgbClr val="000000"/>
                </a:solidFill>
              </a:rPr>
            </a:br>
            <a:r>
              <a:rPr lang="en-US" altLang="en-US" sz="3600" b="1" dirty="0">
                <a:solidFill>
                  <a:srgbClr val="000000"/>
                </a:solidFill>
              </a:rPr>
              <a:t>Xi’s call to ‘</a:t>
            </a:r>
            <a:r>
              <a:rPr lang="en-US" altLang="en-US" sz="3600" b="1" dirty="0" err="1">
                <a:solidFill>
                  <a:srgbClr val="000000"/>
                </a:solidFill>
              </a:rPr>
              <a:t>Sinicise</a:t>
            </a:r>
            <a:r>
              <a:rPr lang="en-US" altLang="en-US" sz="3600" b="1" dirty="0">
                <a:solidFill>
                  <a:srgbClr val="000000"/>
                </a:solidFill>
              </a:rPr>
              <a:t>’ religion (2014</a:t>
            </a:r>
            <a:r>
              <a:rPr lang="en-US" altLang="en-US" sz="3600" b="1" dirty="0">
                <a:solidFill>
                  <a:srgbClr val="000000"/>
                </a:solidFill>
                <a:sym typeface="Wingdings" panose="05000000000000000000" pitchFamily="2" charset="2"/>
              </a:rPr>
              <a:t>)</a:t>
            </a:r>
            <a:br>
              <a:rPr lang="en-US" altLang="en-US" sz="3600" b="1" dirty="0">
                <a:solidFill>
                  <a:srgbClr val="000000"/>
                </a:solidFill>
              </a:rPr>
            </a:br>
            <a:endParaRPr lang="en-GB" altLang="en-US" dirty="0"/>
          </a:p>
        </p:txBody>
      </p:sp>
      <p:sp>
        <p:nvSpPr>
          <p:cNvPr id="33795" name="Content Placeholder 2">
            <a:extLst>
              <a:ext uri="{FF2B5EF4-FFF2-40B4-BE49-F238E27FC236}">
                <a16:creationId xmlns:a16="http://schemas.microsoft.com/office/drawing/2014/main" id="{F955E75C-A00D-E6E8-9BA2-A48CB98F2AD6}"/>
              </a:ext>
            </a:extLst>
          </p:cNvPr>
          <p:cNvSpPr>
            <a:spLocks noGrp="1" noChangeArrowheads="1"/>
          </p:cNvSpPr>
          <p:nvPr>
            <p:ph idx="1"/>
          </p:nvPr>
        </p:nvSpPr>
        <p:spPr/>
        <p:txBody>
          <a:bodyPr/>
          <a:lstStyle/>
          <a:p>
            <a:r>
              <a:rPr lang="en-GB" altLang="en-US" sz="2400" dirty="0"/>
              <a:t>2014 Kunming train station attack by Uyghur perpetrators: economic development replaced by ‘social stability’ (</a:t>
            </a:r>
            <a:r>
              <a:rPr lang="en-GB" altLang="en-US" sz="2400" i="1" dirty="0" err="1"/>
              <a:t>shehui</a:t>
            </a:r>
            <a:r>
              <a:rPr lang="en-GB" altLang="en-US" sz="2400" i="1" dirty="0"/>
              <a:t> wending</a:t>
            </a:r>
            <a:r>
              <a:rPr lang="en-GB" altLang="en-US" sz="2400" dirty="0"/>
              <a:t>) as second key policy frame alongside ‘permanent order’ (</a:t>
            </a:r>
            <a:r>
              <a:rPr lang="en-GB" altLang="en-US" sz="2400" i="1" dirty="0" err="1"/>
              <a:t>changzhijiu’an</a:t>
            </a:r>
            <a:r>
              <a:rPr lang="en-GB" altLang="en-US" sz="2400" dirty="0"/>
              <a:t>)</a:t>
            </a:r>
          </a:p>
          <a:p>
            <a:r>
              <a:rPr lang="en-GB" altLang="en-US" sz="2400" dirty="0"/>
              <a:t> Xi placed renewed emphasis on ‘ideological work’, ‘ethnic unity work’ and the </a:t>
            </a:r>
          </a:p>
          <a:p>
            <a:pPr marL="0" indent="0">
              <a:buNone/>
            </a:pPr>
            <a:r>
              <a:rPr lang="en-GB" altLang="en-US" sz="2400" dirty="0"/>
              <a:t>     ‘suppression of the spread of extremist religious thinking’</a:t>
            </a:r>
          </a:p>
          <a:p>
            <a:r>
              <a:rPr lang="en-GB" altLang="en-US" sz="2400" dirty="0"/>
              <a:t>2014 People’s War on Terror (in fact, a War on Islam)</a:t>
            </a:r>
          </a:p>
          <a:p>
            <a:r>
              <a:rPr lang="en-GB" altLang="en-US" sz="2400" dirty="0"/>
              <a:t>2017 Regulation on De-</a:t>
            </a:r>
            <a:r>
              <a:rPr lang="en-GB" altLang="en-US" sz="2400" dirty="0" err="1"/>
              <a:t>extremification</a:t>
            </a:r>
            <a:r>
              <a:rPr lang="en-GB" altLang="en-US" sz="2400" dirty="0"/>
              <a:t> (</a:t>
            </a:r>
            <a:r>
              <a:rPr lang="en-GB" altLang="en-US" sz="2400" i="1" dirty="0" err="1"/>
              <a:t>qu</a:t>
            </a:r>
            <a:r>
              <a:rPr lang="en-GB" altLang="en-US" sz="2400" i="1" dirty="0"/>
              <a:t> </a:t>
            </a:r>
            <a:r>
              <a:rPr lang="en-GB" altLang="en-US" sz="2400" i="1" dirty="0" err="1"/>
              <a:t>jiduanhua</a:t>
            </a:r>
            <a:r>
              <a:rPr lang="en-GB" altLang="en-US" sz="2400" dirty="0"/>
              <a:t>): </a:t>
            </a:r>
            <a:r>
              <a:rPr lang="en-GB" altLang="en-US" sz="2400" dirty="0">
                <a:solidFill>
                  <a:srgbClr val="000000"/>
                </a:solidFill>
              </a:rPr>
              <a:t>call for ‘Sinicization’ of religion </a:t>
            </a:r>
            <a:endParaRPr lang="en-GB" altLang="en-US" sz="2400" dirty="0"/>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Adaptation of religion to socialist society </a:t>
            </a:r>
            <a:r>
              <a:rPr kumimoji="0" lang="en-GB" altLang="en-US" sz="2400" b="0" u="none" strike="noStrike" kern="0" cap="none" spc="0" normalizeH="0" baseline="0" noProof="0" dirty="0">
                <a:ln>
                  <a:noFill/>
                </a:ln>
                <a:solidFill>
                  <a:srgbClr val="000000"/>
                </a:solidFill>
                <a:effectLst/>
                <a:uLnTx/>
                <a:uFillTx/>
                <a:latin typeface="Cambria"/>
                <a:ea typeface="+mn-ea"/>
                <a:cs typeface="+mn-cs"/>
              </a:rPr>
              <a:t>to</a:t>
            </a:r>
            <a:r>
              <a:rPr kumimoji="0" lang="en-GB" altLang="en-US" sz="2400" b="0" i="1" u="none" strike="noStrike" kern="0" cap="none" spc="0" normalizeH="0" baseline="0" noProof="0" dirty="0">
                <a:ln>
                  <a:noFill/>
                </a:ln>
                <a:solidFill>
                  <a:srgbClr val="000000"/>
                </a:solidFill>
                <a:effectLst/>
                <a:uLnTx/>
                <a:uFillTx/>
                <a:latin typeface="Cambria"/>
                <a:ea typeface="+mn-ea"/>
                <a:cs typeface="+mn-cs"/>
              </a:rPr>
              <a:t> </a:t>
            </a:r>
            <a:r>
              <a:rPr kumimoji="0" lang="en-GB" altLang="en-US" sz="2400" b="1" u="none" strike="noStrike" kern="0" cap="none" spc="0" normalizeH="0" baseline="0" noProof="0" dirty="0">
                <a:ln>
                  <a:noFill/>
                </a:ln>
                <a:solidFill>
                  <a:srgbClr val="C00000"/>
                </a:solidFill>
                <a:effectLst/>
                <a:uLnTx/>
                <a:uFillTx/>
                <a:latin typeface="Cambria"/>
                <a:ea typeface="+mn-ea"/>
                <a:cs typeface="+mn-cs"/>
              </a:rPr>
              <a:t>make believers aware of their role in serving state interests and supporting CCP leadership</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The Party now sought to </a:t>
            </a:r>
            <a:r>
              <a:rPr kumimoji="0" lang="en-GB" altLang="en-US" sz="2400" b="1" i="0" u="none" strike="noStrike" kern="0" cap="none" spc="0" normalizeH="0" baseline="0" noProof="0" dirty="0">
                <a:ln>
                  <a:noFill/>
                </a:ln>
                <a:solidFill>
                  <a:srgbClr val="C00000"/>
                </a:solidFill>
                <a:effectLst/>
                <a:uLnTx/>
                <a:uFillTx/>
                <a:latin typeface="Cambria"/>
                <a:ea typeface="+mn-ea"/>
                <a:cs typeface="+mn-cs"/>
              </a:rPr>
              <a:t>‘solve the problem of to whom to listen, whom to trust, and whom to follow’ </a:t>
            </a: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a:t>
            </a:r>
            <a:r>
              <a:rPr kumimoji="0" lang="en-GB" altLang="en-US" sz="2400" b="0" i="0" u="none" strike="noStrike" kern="0" cap="none" spc="0" normalizeH="0" baseline="0" noProof="0" dirty="0" err="1">
                <a:ln>
                  <a:noFill/>
                </a:ln>
                <a:solidFill>
                  <a:srgbClr val="000000"/>
                </a:solidFill>
                <a:effectLst/>
                <a:uLnTx/>
                <a:uFillTx/>
                <a:latin typeface="Cambria"/>
                <a:ea typeface="+mn-ea"/>
                <a:cs typeface="+mn-cs"/>
              </a:rPr>
              <a:t>Klimeš</a:t>
            </a: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 2018): not God, but the CCP</a:t>
            </a:r>
          </a:p>
          <a:p>
            <a:endParaRPr lang="en-GB" altLang="en-US" sz="2400" dirty="0"/>
          </a:p>
          <a:p>
            <a:pPr marL="457200" lvl="1" indent="0">
              <a:buNone/>
            </a:pPr>
            <a:r>
              <a:rPr lang="en-GB" altLang="en-US" sz="2000" dirty="0">
                <a:hlinkClick r:id="rId2"/>
              </a:rPr>
              <a:t>https://www.chinalawtranslate.com/en/xinjiang-uyghur-autonomous-region-regulation-on-de-extremification/</a:t>
            </a:r>
            <a:r>
              <a:rPr lang="en-GB" altLang="en-US" sz="2000" dirty="0"/>
              <a:t> </a:t>
            </a:r>
          </a:p>
          <a:p>
            <a:pPr marL="457200" lvl="1" indent="0">
              <a:buNone/>
            </a:pPr>
            <a:endParaRPr lang="en-GB" altLang="en-US" sz="2000" dirty="0"/>
          </a:p>
          <a:p>
            <a:pPr marL="457200" lvl="1" indent="0">
              <a:buNone/>
            </a:pPr>
            <a:endParaRPr lang="en-GB" altLang="en-US" sz="2000" dirty="0"/>
          </a:p>
          <a:p>
            <a:pPr marL="457200" lvl="1" indent="0">
              <a:buNone/>
            </a:pPr>
            <a:endParaRPr lang="en-GB" altLang="en-US" sz="2000" dirty="0"/>
          </a:p>
          <a:p>
            <a:endParaRPr lang="en-GB" alt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D1B706FD-35FE-B91C-EBC7-EF9F118EA40D}"/>
              </a:ext>
            </a:extLst>
          </p:cNvPr>
          <p:cNvSpPr>
            <a:spLocks noGrp="1" noChangeArrowheads="1"/>
          </p:cNvSpPr>
          <p:nvPr>
            <p:ph type="title"/>
          </p:nvPr>
        </p:nvSpPr>
        <p:spPr/>
        <p:txBody>
          <a:bodyPr/>
          <a:lstStyle/>
          <a:p>
            <a:r>
              <a:rPr lang="en-GB" altLang="en-US" sz="3600" b="1" dirty="0"/>
              <a:t>‘De-</a:t>
            </a:r>
            <a:r>
              <a:rPr lang="en-GB" altLang="en-US" sz="3600" b="1" dirty="0" err="1"/>
              <a:t>extremification</a:t>
            </a:r>
            <a:r>
              <a:rPr lang="en-GB" altLang="en-US" sz="3600" b="1" dirty="0"/>
              <a:t>’ (</a:t>
            </a:r>
            <a:r>
              <a:rPr lang="en-GB" altLang="en-US" sz="3600" b="1" i="1" dirty="0" err="1"/>
              <a:t>qu</a:t>
            </a:r>
            <a:r>
              <a:rPr lang="en-GB" altLang="en-US" sz="3600" b="1" i="1" dirty="0"/>
              <a:t> </a:t>
            </a:r>
            <a:r>
              <a:rPr lang="en-GB" altLang="en-US" sz="3600" b="1" i="1" dirty="0" err="1"/>
              <a:t>jiduanhua</a:t>
            </a:r>
            <a:r>
              <a:rPr lang="en-GB" altLang="en-US" sz="3600" b="1" dirty="0"/>
              <a:t>)</a:t>
            </a:r>
            <a:br>
              <a:rPr lang="en-GB" altLang="en-US" sz="3600" dirty="0"/>
            </a:br>
            <a:r>
              <a:rPr lang="en-US" altLang="en-US" sz="3600" b="1" dirty="0">
                <a:solidFill>
                  <a:srgbClr val="000000"/>
                </a:solidFill>
              </a:rPr>
              <a:t>in Xinjiang</a:t>
            </a:r>
            <a:endParaRPr lang="en-GB" altLang="en-US" dirty="0"/>
          </a:p>
        </p:txBody>
      </p:sp>
      <p:sp>
        <p:nvSpPr>
          <p:cNvPr id="35843" name="Content Placeholder 2">
            <a:extLst>
              <a:ext uri="{FF2B5EF4-FFF2-40B4-BE49-F238E27FC236}">
                <a16:creationId xmlns:a16="http://schemas.microsoft.com/office/drawing/2014/main" id="{4DB1B0F1-4B78-1BB3-711B-5C5BA592A09C}"/>
              </a:ext>
            </a:extLst>
          </p:cNvPr>
          <p:cNvSpPr>
            <a:spLocks noGrp="1" noChangeArrowheads="1"/>
          </p:cNvSpPr>
          <p:nvPr>
            <p:ph idx="1"/>
          </p:nvPr>
        </p:nvSpPr>
        <p:spPr/>
        <p:txBody>
          <a:bodyPr/>
          <a:lstStyle/>
          <a:p>
            <a:pPr marL="0" indent="0">
              <a:buNone/>
              <a:defRPr/>
            </a:pPr>
            <a:r>
              <a:rPr lang="en-GB" altLang="en-US" sz="2400" dirty="0">
                <a:solidFill>
                  <a:srgbClr val="000000"/>
                </a:solidFill>
              </a:rPr>
              <a:t>“G</a:t>
            </a:r>
            <a:r>
              <a:rPr lang="en-US" altLang="en-US" sz="2400" dirty="0" err="1">
                <a:solidFill>
                  <a:srgbClr val="000000"/>
                </a:solidFill>
              </a:rPr>
              <a:t>etting</a:t>
            </a:r>
            <a:r>
              <a:rPr lang="en-US" altLang="en-US" sz="2400" dirty="0">
                <a:solidFill>
                  <a:srgbClr val="000000"/>
                </a:solidFill>
              </a:rPr>
              <a:t> Rid of the ‘75 Expressions of Religious Extremism’</a:t>
            </a:r>
            <a:r>
              <a:rPr lang="en-US" altLang="en-US" sz="2400" dirty="0">
                <a:solidFill>
                  <a:srgbClr val="000000"/>
                </a:solidFill>
                <a:ea typeface="宋体" panose="02010600030101010101" pitchFamily="2" charset="-122"/>
              </a:rPr>
              <a:t>”</a:t>
            </a:r>
            <a:r>
              <a:rPr lang="en-GB" altLang="en-US" sz="2400" dirty="0">
                <a:solidFill>
                  <a:srgbClr val="000000"/>
                </a:solidFill>
              </a:rPr>
              <a:t>(</a:t>
            </a:r>
            <a:r>
              <a:rPr lang="en-GB" altLang="zh-CN" sz="2400" i="1" dirty="0">
                <a:solidFill>
                  <a:srgbClr val="000000"/>
                </a:solidFill>
                <a:ea typeface="宋体" panose="02010600030101010101" pitchFamily="2" charset="-122"/>
              </a:rPr>
              <a:t>Qu </a:t>
            </a:r>
            <a:r>
              <a:rPr lang="en-GB" altLang="zh-CN" sz="2400" i="1" dirty="0" err="1">
                <a:solidFill>
                  <a:srgbClr val="000000"/>
                </a:solidFill>
                <a:ea typeface="宋体" panose="02010600030101010101" pitchFamily="2" charset="-122"/>
              </a:rPr>
              <a:t>jiduanhua</a:t>
            </a:r>
            <a:r>
              <a:rPr lang="en-GB" altLang="zh-CN" sz="2400" i="1" dirty="0">
                <a:solidFill>
                  <a:srgbClr val="000000"/>
                </a:solidFill>
                <a:ea typeface="宋体" panose="02010600030101010101" pitchFamily="2" charset="-122"/>
              </a:rPr>
              <a:t> de 75 </a:t>
            </a:r>
            <a:r>
              <a:rPr lang="en-GB" altLang="zh-CN" sz="2400" i="1" dirty="0" err="1">
                <a:solidFill>
                  <a:srgbClr val="000000"/>
                </a:solidFill>
                <a:ea typeface="宋体" panose="02010600030101010101" pitchFamily="2" charset="-122"/>
              </a:rPr>
              <a:t>zhong</a:t>
            </a:r>
            <a:r>
              <a:rPr lang="en-GB" altLang="zh-CN" sz="2400" i="1" dirty="0">
                <a:solidFill>
                  <a:srgbClr val="000000"/>
                </a:solidFill>
                <a:ea typeface="宋体" panose="02010600030101010101" pitchFamily="2" charset="-122"/>
              </a:rPr>
              <a:t> </a:t>
            </a:r>
            <a:r>
              <a:rPr lang="en-GB" altLang="zh-CN" sz="2400" i="1" dirty="0" err="1">
                <a:solidFill>
                  <a:srgbClr val="000000"/>
                </a:solidFill>
                <a:ea typeface="宋体" panose="02010600030101010101" pitchFamily="2" charset="-122"/>
              </a:rPr>
              <a:t>biaoxian</a:t>
            </a:r>
            <a:r>
              <a:rPr lang="en-GB" altLang="zh-CN" sz="2400" i="1" dirty="0">
                <a:solidFill>
                  <a:srgbClr val="000000"/>
                </a:solidFill>
                <a:ea typeface="宋体" panose="02010600030101010101" pitchFamily="2" charset="-122"/>
              </a:rPr>
              <a:t> </a:t>
            </a:r>
            <a:r>
              <a:rPr lang="zh-CN" altLang="en-US" sz="2400" dirty="0">
                <a:solidFill>
                  <a:srgbClr val="000000"/>
                </a:solidFill>
                <a:ea typeface="宋体" panose="02010600030101010101" pitchFamily="2" charset="-122"/>
              </a:rPr>
              <a:t>去极端化的</a:t>
            </a:r>
            <a:r>
              <a:rPr lang="en-GB" altLang="en-US" sz="2400" dirty="0">
                <a:solidFill>
                  <a:srgbClr val="000000"/>
                </a:solidFill>
              </a:rPr>
              <a:t>75</a:t>
            </a:r>
            <a:r>
              <a:rPr lang="zh-CN" altLang="en-US" sz="2400" dirty="0">
                <a:solidFill>
                  <a:srgbClr val="000000"/>
                </a:solidFill>
                <a:ea typeface="宋体" panose="02010600030101010101" pitchFamily="2" charset="-122"/>
              </a:rPr>
              <a:t>种表现</a:t>
            </a:r>
            <a:r>
              <a:rPr lang="en-GB" altLang="zh-CN" sz="2400" dirty="0">
                <a:solidFill>
                  <a:srgbClr val="000000"/>
                </a:solidFill>
                <a:ea typeface="宋体" panose="02010600030101010101" pitchFamily="2" charset="-122"/>
              </a:rPr>
              <a:t>, </a:t>
            </a:r>
            <a:r>
              <a:rPr lang="en-US" altLang="zh-CN" sz="2400" dirty="0">
                <a:solidFill>
                  <a:srgbClr val="000000"/>
                </a:solidFill>
                <a:ea typeface="宋体" panose="02010600030101010101" pitchFamily="2" charset="-122"/>
              </a:rPr>
              <a:t>24 July </a:t>
            </a:r>
            <a:r>
              <a:rPr lang="en-GB" altLang="en-US" sz="2400" dirty="0">
                <a:solidFill>
                  <a:srgbClr val="000000"/>
                </a:solidFill>
              </a:rPr>
              <a:t>2017</a:t>
            </a:r>
            <a:r>
              <a:rPr lang="en-GB" altLang="zh-CN" sz="2400" dirty="0">
                <a:solidFill>
                  <a:srgbClr val="000000"/>
                </a:solidFill>
                <a:ea typeface="宋体" panose="02010600030101010101" pitchFamily="2" charset="-122"/>
              </a:rPr>
              <a:t>)</a:t>
            </a:r>
            <a:r>
              <a:rPr lang="zh-CN" altLang="en-US" sz="2400" dirty="0">
                <a:solidFill>
                  <a:srgbClr val="000000"/>
                </a:solidFill>
                <a:ea typeface="宋体" panose="02010600030101010101" pitchFamily="2" charset="-122"/>
              </a:rPr>
              <a:t> </a:t>
            </a:r>
            <a:endParaRPr lang="en-GB" altLang="zh-CN" sz="2400" dirty="0">
              <a:solidFill>
                <a:srgbClr val="000000"/>
              </a:solidFill>
              <a:ea typeface="宋体" panose="02010600030101010101" pitchFamily="2" charset="-122"/>
            </a:endParaRPr>
          </a:p>
          <a:p>
            <a:pPr marL="0" indent="0">
              <a:buNone/>
              <a:defRPr/>
            </a:pPr>
            <a:endParaRPr lang="en-GB" altLang="zh-CN" sz="2400" dirty="0">
              <a:solidFill>
                <a:srgbClr val="000000"/>
              </a:solidFill>
              <a:ea typeface="宋体" panose="02010600030101010101" pitchFamily="2" charset="-122"/>
            </a:endParaRPr>
          </a:p>
          <a:p>
            <a:pPr marL="0" indent="0">
              <a:buNone/>
              <a:defRPr/>
            </a:pPr>
            <a:r>
              <a:rPr lang="en-US" altLang="en-US" sz="2000" dirty="0">
                <a:solidFill>
                  <a:srgbClr val="C00000"/>
                </a:solidFill>
              </a:rPr>
              <a:t>1. Promoting the future independence of Xinjiang.</a:t>
            </a:r>
          </a:p>
          <a:p>
            <a:pPr marL="0" indent="0">
              <a:buNone/>
              <a:defRPr/>
            </a:pPr>
            <a:r>
              <a:rPr lang="en-US" altLang="en-US" sz="2000" dirty="0">
                <a:solidFill>
                  <a:srgbClr val="C00000"/>
                </a:solidFill>
              </a:rPr>
              <a:t>2. Attacking current government policies and laws.</a:t>
            </a:r>
          </a:p>
          <a:p>
            <a:pPr marL="0" indent="0">
              <a:buNone/>
              <a:defRPr/>
            </a:pPr>
            <a:r>
              <a:rPr lang="en-US" altLang="en-US" sz="2000" dirty="0">
                <a:solidFill>
                  <a:srgbClr val="000000"/>
                </a:solidFill>
              </a:rPr>
              <a:t>3. </a:t>
            </a:r>
            <a:r>
              <a:rPr lang="en-US" altLang="en-US" sz="2000" dirty="0" err="1">
                <a:solidFill>
                  <a:srgbClr val="000000"/>
                </a:solidFill>
              </a:rPr>
              <a:t>Ostracising</a:t>
            </a:r>
            <a:r>
              <a:rPr lang="en-US" altLang="en-US" sz="2000" dirty="0">
                <a:solidFill>
                  <a:srgbClr val="000000"/>
                </a:solidFill>
              </a:rPr>
              <a:t> “heathens” (non-believers).</a:t>
            </a:r>
          </a:p>
          <a:p>
            <a:pPr marL="0" indent="0">
              <a:buNone/>
              <a:defRPr/>
            </a:pPr>
            <a:r>
              <a:rPr lang="en-US" altLang="en-US" sz="2000" dirty="0">
                <a:solidFill>
                  <a:srgbClr val="C00000"/>
                </a:solidFill>
              </a:rPr>
              <a:t>4. Inciting “holy war” and terrorist violence.</a:t>
            </a:r>
          </a:p>
          <a:p>
            <a:pPr marL="0" indent="0">
              <a:buNone/>
              <a:defRPr/>
            </a:pPr>
            <a:r>
              <a:rPr lang="en-US" altLang="en-US" sz="2000" dirty="0">
                <a:solidFill>
                  <a:srgbClr val="C00000"/>
                </a:solidFill>
              </a:rPr>
              <a:t>5. Rejecting ‘patriotic religious personnel’ and refusing to pray in state-sanctioned mosques.</a:t>
            </a:r>
          </a:p>
          <a:p>
            <a:pPr marL="0" indent="0">
              <a:buNone/>
              <a:defRPr/>
            </a:pPr>
            <a:r>
              <a:rPr lang="en-US" altLang="en-US" sz="2000" dirty="0">
                <a:solidFill>
                  <a:srgbClr val="00B050"/>
                </a:solidFill>
              </a:rPr>
              <a:t>6. Debating with clerics how to teach the Quran during ordinary religious activities.</a:t>
            </a:r>
          </a:p>
          <a:p>
            <a:pPr marL="0" indent="0">
              <a:buNone/>
              <a:defRPr/>
            </a:pPr>
            <a:r>
              <a:rPr lang="en-US" altLang="en-US" sz="2000" dirty="0">
                <a:solidFill>
                  <a:srgbClr val="C00000"/>
                </a:solidFill>
              </a:rPr>
              <a:t>7. Distorting Xinjiang history.</a:t>
            </a:r>
          </a:p>
          <a:p>
            <a:pPr marL="0" indent="0">
              <a:buNone/>
              <a:defRPr/>
            </a:pPr>
            <a:r>
              <a:rPr lang="en-US" altLang="en-US" sz="2000" dirty="0">
                <a:solidFill>
                  <a:srgbClr val="000000"/>
                </a:solidFill>
              </a:rPr>
              <a:t>8. </a:t>
            </a:r>
            <a:r>
              <a:rPr lang="en-US" altLang="en-US" sz="2000" dirty="0" err="1">
                <a:solidFill>
                  <a:srgbClr val="000000"/>
                </a:solidFill>
              </a:rPr>
              <a:t>Ostracising</a:t>
            </a:r>
            <a:r>
              <a:rPr lang="en-US" altLang="en-US" sz="2000" dirty="0">
                <a:solidFill>
                  <a:srgbClr val="000000"/>
                </a:solidFill>
              </a:rPr>
              <a:t> low-level officials as “heathens”.</a:t>
            </a:r>
            <a:endParaRPr lang="en-GB" altLang="en-US" dirty="0"/>
          </a:p>
        </p:txBody>
      </p:sp>
    </p:spTree>
    <p:extLst>
      <p:ext uri="{BB962C8B-B14F-4D97-AF65-F5344CB8AC3E}">
        <p14:creationId xmlns:p14="http://schemas.microsoft.com/office/powerpoint/2010/main" val="294006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4FEC2023-BE7B-64E4-6497-E5E61411DAC9}"/>
              </a:ext>
            </a:extLst>
          </p:cNvPr>
          <p:cNvSpPr>
            <a:spLocks noGrp="1" noChangeArrowheads="1"/>
          </p:cNvSpPr>
          <p:nvPr>
            <p:ph type="title"/>
          </p:nvPr>
        </p:nvSpPr>
        <p:spPr/>
        <p:txBody>
          <a:bodyPr/>
          <a:lstStyle/>
          <a:p>
            <a:r>
              <a:rPr lang="en-GB" altLang="en-US" sz="3600" b="1" dirty="0"/>
              <a:t>‘De-</a:t>
            </a:r>
            <a:r>
              <a:rPr lang="en-GB" altLang="en-US" sz="3600" b="1" dirty="0" err="1"/>
              <a:t>extremification</a:t>
            </a:r>
            <a:r>
              <a:rPr lang="en-GB" altLang="en-US" sz="3600" b="1" dirty="0"/>
              <a:t>’ (</a:t>
            </a:r>
            <a:r>
              <a:rPr lang="en-GB" altLang="en-US" sz="3600" b="1" i="1" dirty="0" err="1"/>
              <a:t>qu</a:t>
            </a:r>
            <a:r>
              <a:rPr lang="en-GB" altLang="en-US" sz="3600" b="1" i="1" dirty="0"/>
              <a:t> </a:t>
            </a:r>
            <a:r>
              <a:rPr lang="en-GB" altLang="en-US" sz="3600" b="1" i="1" dirty="0" err="1"/>
              <a:t>jiduanhua</a:t>
            </a:r>
            <a:r>
              <a:rPr lang="en-GB" altLang="en-US" sz="3600" b="1" dirty="0"/>
              <a:t>)</a:t>
            </a:r>
            <a:br>
              <a:rPr lang="en-GB" altLang="en-US" sz="3600" dirty="0"/>
            </a:br>
            <a:r>
              <a:rPr lang="en-US" altLang="en-US" sz="3600" b="1" dirty="0">
                <a:solidFill>
                  <a:srgbClr val="000000"/>
                </a:solidFill>
              </a:rPr>
              <a:t>in Xinjiang</a:t>
            </a:r>
            <a:endParaRPr lang="en-GB" altLang="en-US" dirty="0"/>
          </a:p>
        </p:txBody>
      </p:sp>
      <p:sp>
        <p:nvSpPr>
          <p:cNvPr id="36867" name="Content Placeholder 2">
            <a:extLst>
              <a:ext uri="{FF2B5EF4-FFF2-40B4-BE49-F238E27FC236}">
                <a16:creationId xmlns:a16="http://schemas.microsoft.com/office/drawing/2014/main" id="{8CA2B6F4-6EE6-3318-D47A-F069340267F5}"/>
              </a:ext>
            </a:extLst>
          </p:cNvPr>
          <p:cNvSpPr>
            <a:spLocks noGrp="1" noChangeArrowheads="1"/>
          </p:cNvSpPr>
          <p:nvPr>
            <p:ph idx="1"/>
          </p:nvPr>
        </p:nvSpPr>
        <p:spPr>
          <a:xfrm>
            <a:off x="609599" y="1451844"/>
            <a:ext cx="10972799" cy="5058286"/>
          </a:xfrm>
        </p:spPr>
        <p:txBody>
          <a:bodyPr/>
          <a:lstStyle/>
          <a:p>
            <a:pPr marL="0" indent="0">
              <a:buNone/>
              <a:defRPr/>
            </a:pPr>
            <a:endParaRPr lang="en-GB" altLang="en-US" sz="1800" dirty="0">
              <a:solidFill>
                <a:srgbClr val="00B050"/>
              </a:solidFill>
            </a:endParaRPr>
          </a:p>
          <a:p>
            <a:pPr marL="0" indent="0">
              <a:buNone/>
              <a:defRPr/>
            </a:pPr>
            <a:r>
              <a:rPr lang="en-GB" altLang="en-US" sz="2000" dirty="0">
                <a:solidFill>
                  <a:srgbClr val="00B050"/>
                </a:solidFill>
              </a:rPr>
              <a:t>9. Growing long beards; wearing veils</a:t>
            </a:r>
          </a:p>
          <a:p>
            <a:pPr marL="0" indent="0">
              <a:buNone/>
              <a:defRPr/>
            </a:pPr>
            <a:r>
              <a:rPr lang="en-GB" altLang="en-US" sz="2000" dirty="0">
                <a:solidFill>
                  <a:srgbClr val="00B050"/>
                </a:solidFill>
              </a:rPr>
              <a:t>10. Suddenly giving up drinking alcohol or smoking cigarettes.</a:t>
            </a:r>
          </a:p>
          <a:p>
            <a:pPr marL="0" indent="0">
              <a:buNone/>
              <a:defRPr/>
            </a:pPr>
            <a:r>
              <a:rPr lang="en-GB" altLang="en-US" sz="2000" dirty="0"/>
              <a:t>11. Secretly funding and helping relatives of dangerous criminals apprehended by the state.</a:t>
            </a:r>
          </a:p>
          <a:p>
            <a:pPr marL="0" indent="0">
              <a:buNone/>
              <a:defRPr/>
            </a:pPr>
            <a:r>
              <a:rPr lang="en-GB" altLang="en-US" sz="2000" dirty="0"/>
              <a:t>12. Encouraging marriage with a wife whose husband was sentenced to death.</a:t>
            </a:r>
          </a:p>
          <a:p>
            <a:pPr marL="0" indent="0">
              <a:buNone/>
              <a:defRPr/>
            </a:pPr>
            <a:r>
              <a:rPr lang="en-GB" altLang="en-US" sz="2000" dirty="0">
                <a:solidFill>
                  <a:srgbClr val="00B050"/>
                </a:solidFill>
              </a:rPr>
              <a:t>13. Repressing the normal circulation of goods on the pretext that they are not halal.</a:t>
            </a:r>
          </a:p>
          <a:p>
            <a:pPr marL="0" indent="0">
              <a:buNone/>
              <a:defRPr/>
            </a:pPr>
            <a:r>
              <a:rPr lang="en-GB" altLang="en-US" sz="2000" dirty="0"/>
              <a:t>14. Repressing modern and ethnic costume, music and dance on the pretext of purifying religion.</a:t>
            </a:r>
          </a:p>
          <a:p>
            <a:pPr marL="0" indent="0">
              <a:buNone/>
              <a:defRPr/>
            </a:pPr>
            <a:r>
              <a:rPr lang="en-GB" altLang="en-US" sz="2000" dirty="0"/>
              <a:t>15. Repressing cultural activities like football games, singing competitions, etc.</a:t>
            </a:r>
          </a:p>
          <a:p>
            <a:pPr marL="0" indent="0">
              <a:buNone/>
              <a:defRPr/>
            </a:pPr>
            <a:r>
              <a:rPr lang="en-GB" altLang="en-US" sz="2000" dirty="0"/>
              <a:t>16.  Refuse to accept government management, e.g. damage or discard ID cards, wedding certificates, etc.</a:t>
            </a:r>
          </a:p>
          <a:p>
            <a:pPr marL="0" indent="0">
              <a:buNone/>
              <a:defRPr/>
            </a:pPr>
            <a:r>
              <a:rPr lang="en-GB" altLang="en-US" sz="2000" dirty="0">
                <a:solidFill>
                  <a:srgbClr val="00B050"/>
                </a:solidFill>
              </a:rPr>
              <a:t>17. Not allowing women to go out to work, making them wear restrictive clothing.</a:t>
            </a:r>
          </a:p>
          <a:p>
            <a:pPr marL="0" indent="0">
              <a:buNone/>
              <a:defRPr/>
            </a:pPr>
            <a:r>
              <a:rPr lang="en-GB" altLang="en-US" sz="2000" dirty="0"/>
              <a:t>18. Not allowing children to study Chinese.</a:t>
            </a:r>
          </a:p>
          <a:p>
            <a:pPr marL="0" indent="0">
              <a:buNone/>
              <a:defRPr/>
            </a:pPr>
            <a:r>
              <a:rPr lang="en-GB" altLang="en-US" sz="2000" dirty="0"/>
              <a:t>19.  Dropping out of school to study the Quran.</a:t>
            </a:r>
          </a:p>
          <a:p>
            <a:pPr marL="0" indent="0">
              <a:buNone/>
              <a:defRPr/>
            </a:pPr>
            <a:r>
              <a:rPr lang="en-GB" altLang="en-US" sz="2000" dirty="0">
                <a:solidFill>
                  <a:srgbClr val="00B050"/>
                </a:solidFill>
              </a:rPr>
              <a:t>20. Closing restaurants during Ramadan; making waiting staff wear the jilbab. </a:t>
            </a:r>
            <a:r>
              <a:rPr lang="en-GB" altLang="en-US" sz="2000" dirty="0"/>
              <a:t> […]</a:t>
            </a:r>
          </a:p>
          <a:p>
            <a:pPr>
              <a:defRPr/>
            </a:pPr>
            <a:endParaRPr lang="en-GB" altLang="en-US" sz="2000" dirty="0"/>
          </a:p>
          <a:p>
            <a:pPr>
              <a:defRPr/>
            </a:pPr>
            <a:endParaRPr lang="en-GB" altLang="en-US" sz="2000" dirty="0"/>
          </a:p>
        </p:txBody>
      </p:sp>
    </p:spTree>
    <p:extLst>
      <p:ext uri="{BB962C8B-B14F-4D97-AF65-F5344CB8AC3E}">
        <p14:creationId xmlns:p14="http://schemas.microsoft.com/office/powerpoint/2010/main" val="512802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12FE6C-8FE1-44C8-6775-6F1BCD7DAF75}"/>
              </a:ext>
            </a:extLst>
          </p:cNvPr>
          <p:cNvSpPr>
            <a:spLocks noGrp="1"/>
          </p:cNvSpPr>
          <p:nvPr>
            <p:ph type="title"/>
          </p:nvPr>
        </p:nvSpPr>
        <p:spPr>
          <a:xfrm>
            <a:off x="2152650" y="546101"/>
            <a:ext cx="7886700" cy="993775"/>
          </a:xfrm>
        </p:spPr>
        <p:txBody>
          <a:bodyPr>
            <a:normAutofit fontScale="90000"/>
          </a:bodyPr>
          <a:lstStyle/>
          <a:p>
            <a:pPr>
              <a:defRPr/>
            </a:pPr>
            <a:r>
              <a:rPr lang="en-GB" dirty="0"/>
              <a:t>Violation of halal business spaces</a:t>
            </a:r>
            <a:br>
              <a:rPr lang="en-GB" dirty="0"/>
            </a:br>
            <a:r>
              <a:rPr lang="en-GB" sz="2100" dirty="0"/>
              <a:t>Removal of Halal signage: restaurants in Urumchi, Kashgar, Ghulja, 2018</a:t>
            </a:r>
            <a:endParaRPr lang="en-GB" dirty="0"/>
          </a:p>
        </p:txBody>
      </p:sp>
      <p:pic>
        <p:nvPicPr>
          <p:cNvPr id="35843" name="Content Placeholder 9" descr="A store front at day&#10;&#10;Description generated with very high confidence">
            <a:extLst>
              <a:ext uri="{FF2B5EF4-FFF2-40B4-BE49-F238E27FC236}">
                <a16:creationId xmlns:a16="http://schemas.microsoft.com/office/drawing/2014/main" id="{2944D716-DE92-3220-94B7-D06E98FE7C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62470" y="3498574"/>
            <a:ext cx="4084956" cy="3061252"/>
          </a:xfrm>
        </p:spPr>
      </p:pic>
      <p:pic>
        <p:nvPicPr>
          <p:cNvPr id="35844" name="Picture 11" descr="A sign on the side of a building&#10;&#10;Description generated with very high confidence">
            <a:extLst>
              <a:ext uri="{FF2B5EF4-FFF2-40B4-BE49-F238E27FC236}">
                <a16:creationId xmlns:a16="http://schemas.microsoft.com/office/drawing/2014/main" id="{1EAF0B21-8D66-337D-55F3-97C8DCD9A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3" y="1684158"/>
            <a:ext cx="3732421" cy="279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3" descr="A sign on the side of a building&#10;&#10;Description generated with very high confidence">
            <a:extLst>
              <a:ext uri="{FF2B5EF4-FFF2-40B4-BE49-F238E27FC236}">
                <a16:creationId xmlns:a16="http://schemas.microsoft.com/office/drawing/2014/main" id="{AFF894E0-06C7-A98E-15C5-77133960B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539" y="3854449"/>
            <a:ext cx="3730736" cy="27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5" descr="A sign on the side of a building&#10;&#10;Description generated with very high confidence">
            <a:extLst>
              <a:ext uri="{FF2B5EF4-FFF2-40B4-BE49-F238E27FC236}">
                <a16:creationId xmlns:a16="http://schemas.microsoft.com/office/drawing/2014/main" id="{E0DEC04D-3B5A-E726-B33D-C0623727C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149" y="1577512"/>
            <a:ext cx="2709821" cy="361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3F6661D-1552-B04F-4B1A-7B915022EE98}"/>
              </a:ext>
            </a:extLst>
          </p:cNvPr>
          <p:cNvSpPr>
            <a:spLocks noGrp="1" noChangeArrowheads="1"/>
          </p:cNvSpPr>
          <p:nvPr>
            <p:ph type="title"/>
          </p:nvPr>
        </p:nvSpPr>
        <p:spPr/>
        <p:txBody>
          <a:bodyPr/>
          <a:lstStyle/>
          <a:p>
            <a:r>
              <a:rPr lang="en-GB" altLang="en-US"/>
              <a:t>Violation of mosque spaces</a:t>
            </a:r>
            <a:br>
              <a:rPr lang="en-GB" altLang="en-US"/>
            </a:br>
            <a:r>
              <a:rPr lang="en-GB" altLang="en-US" sz="2100"/>
              <a:t>Urumchi, 2018</a:t>
            </a:r>
            <a:endParaRPr lang="en-GB" altLang="en-US"/>
          </a:p>
        </p:txBody>
      </p:sp>
      <p:pic>
        <p:nvPicPr>
          <p:cNvPr id="36867" name="Content Placeholder 4" descr="A large white building&#10;&#10;Description generated with very high confidence">
            <a:extLst>
              <a:ext uri="{FF2B5EF4-FFF2-40B4-BE49-F238E27FC236}">
                <a16:creationId xmlns:a16="http://schemas.microsoft.com/office/drawing/2014/main" id="{87D8F593-1EE5-B21F-3955-8865DF8150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83464" y="1247774"/>
            <a:ext cx="4198936" cy="3149767"/>
          </a:xfrm>
        </p:spPr>
      </p:pic>
      <p:pic>
        <p:nvPicPr>
          <p:cNvPr id="36868" name="Picture 6" descr="A statue in front of a building&#10;&#10;Description generated with very high confidence">
            <a:extLst>
              <a:ext uri="{FF2B5EF4-FFF2-40B4-BE49-F238E27FC236}">
                <a16:creationId xmlns:a16="http://schemas.microsoft.com/office/drawing/2014/main" id="{C5D1EE1D-028C-109A-C133-D6775CA3C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03860"/>
            <a:ext cx="1765300" cy="235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A large building&#10;&#10;Description generated with very high confidence">
            <a:extLst>
              <a:ext uri="{FF2B5EF4-FFF2-40B4-BE49-F238E27FC236}">
                <a16:creationId xmlns:a16="http://schemas.microsoft.com/office/drawing/2014/main" id="{409837D2-0505-2CC8-9E72-CAC011135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0" y="1113745"/>
            <a:ext cx="4348164" cy="32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316DCECE-562F-42F9-D15D-231D6F5DD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692" y="2117036"/>
            <a:ext cx="2554923" cy="34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a:extLst>
              <a:ext uri="{FF2B5EF4-FFF2-40B4-BE49-F238E27FC236}">
                <a16:creationId xmlns:a16="http://schemas.microsoft.com/office/drawing/2014/main" id="{9FE4B3AD-E1DD-5A65-C109-2C21E1C65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5218" y="4503860"/>
            <a:ext cx="1676020" cy="22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78BF1EE-5A12-3D6E-C2E0-7723345D81D3}"/>
              </a:ext>
            </a:extLst>
          </p:cNvPr>
          <p:cNvSpPr>
            <a:spLocks noGrp="1" noChangeArrowheads="1"/>
          </p:cNvSpPr>
          <p:nvPr>
            <p:ph type="title"/>
          </p:nvPr>
        </p:nvSpPr>
        <p:spPr>
          <a:xfrm>
            <a:off x="1981200" y="112713"/>
            <a:ext cx="8229600" cy="1143000"/>
          </a:xfrm>
        </p:spPr>
        <p:txBody>
          <a:bodyPr/>
          <a:lstStyle/>
          <a:p>
            <a:r>
              <a:rPr lang="en-GB" altLang="en-US" i="1" dirty="0"/>
              <a:t>The Dream of </a:t>
            </a:r>
            <a:r>
              <a:rPr lang="en-GB" altLang="en-US" i="1" dirty="0" err="1"/>
              <a:t>Kashgar</a:t>
            </a:r>
            <a:br>
              <a:rPr lang="en-GB" altLang="en-US" dirty="0"/>
            </a:br>
            <a:r>
              <a:rPr lang="en-GB" altLang="en-US" sz="2100" dirty="0"/>
              <a:t>Once a mosque… now a café-bar, </a:t>
            </a:r>
            <a:r>
              <a:rPr lang="en-GB" altLang="en-US" sz="2100" dirty="0" err="1"/>
              <a:t>Kashgar</a:t>
            </a:r>
            <a:r>
              <a:rPr lang="en-GB" altLang="en-US" sz="2100" dirty="0"/>
              <a:t>, 2018</a:t>
            </a:r>
            <a:endParaRPr lang="en-GB" altLang="en-US" dirty="0"/>
          </a:p>
        </p:txBody>
      </p:sp>
      <p:pic>
        <p:nvPicPr>
          <p:cNvPr id="37891" name="Content Placeholder 4" descr="A large stone building with many windows&#10;&#10;Description generated with very high confidence">
            <a:extLst>
              <a:ext uri="{FF2B5EF4-FFF2-40B4-BE49-F238E27FC236}">
                <a16:creationId xmlns:a16="http://schemas.microsoft.com/office/drawing/2014/main" id="{3415508C-2F39-85D0-49B1-69F8D06051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7343" y="244369"/>
            <a:ext cx="3002585" cy="4004246"/>
          </a:xfrm>
        </p:spPr>
      </p:pic>
      <p:pic>
        <p:nvPicPr>
          <p:cNvPr id="37892" name="Picture 6" descr="A bathroom with a large mirror&#10;&#10;Description generated with high confidence">
            <a:extLst>
              <a:ext uri="{FF2B5EF4-FFF2-40B4-BE49-F238E27FC236}">
                <a16:creationId xmlns:a16="http://schemas.microsoft.com/office/drawing/2014/main" id="{99BE0B76-65AB-9D6D-BDCF-5BE576B08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557" y="1319573"/>
            <a:ext cx="2439478" cy="325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A room filled with furniture and a large window&#10;&#10;Description generated with very high confidence">
            <a:extLst>
              <a:ext uri="{FF2B5EF4-FFF2-40B4-BE49-F238E27FC236}">
                <a16:creationId xmlns:a16="http://schemas.microsoft.com/office/drawing/2014/main" id="{6533A1E1-F1C1-8E31-F3FD-A7187DC24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546" y="1699876"/>
            <a:ext cx="4610997" cy="345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A group of people walking down a street next to a building&#10;&#10;Description generated with very high confidence">
            <a:extLst>
              <a:ext uri="{FF2B5EF4-FFF2-40B4-BE49-F238E27FC236}">
                <a16:creationId xmlns:a16="http://schemas.microsoft.com/office/drawing/2014/main" id="{6EE9E3BD-B54F-F914-2C5E-38EFCF8B2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653" y="4205288"/>
            <a:ext cx="1905347" cy="254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2" descr="A person sitting in front of a window&#10;&#10;Description generated with high confidence">
            <a:extLst>
              <a:ext uri="{FF2B5EF4-FFF2-40B4-BE49-F238E27FC236}">
                <a16:creationId xmlns:a16="http://schemas.microsoft.com/office/drawing/2014/main" id="{8067A57A-44EF-2989-A619-B9A66D828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709" y="4292600"/>
            <a:ext cx="341921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3F5EC3E-ED1B-9FE1-9314-BB56A26AF324}"/>
              </a:ext>
            </a:extLst>
          </p:cNvPr>
          <p:cNvSpPr>
            <a:spLocks noGrp="1" noChangeArrowheads="1"/>
          </p:cNvSpPr>
          <p:nvPr>
            <p:ph type="title"/>
          </p:nvPr>
        </p:nvSpPr>
        <p:spPr/>
        <p:txBody>
          <a:bodyPr/>
          <a:lstStyle/>
          <a:p>
            <a:r>
              <a:rPr lang="en-GB" altLang="en-US" sz="3600" b="1"/>
              <a:t>‘Sinicisation’ policy spreading throughout China</a:t>
            </a:r>
            <a:endParaRPr lang="en-GB" altLang="en-US" sz="3600" b="1" dirty="0"/>
          </a:p>
        </p:txBody>
      </p:sp>
      <p:sp>
        <p:nvSpPr>
          <p:cNvPr id="44035" name="Content Placeholder 2">
            <a:extLst>
              <a:ext uri="{FF2B5EF4-FFF2-40B4-BE49-F238E27FC236}">
                <a16:creationId xmlns:a16="http://schemas.microsoft.com/office/drawing/2014/main" id="{9B04334A-0925-0C83-EE2E-D892DD2B424D}"/>
              </a:ext>
            </a:extLst>
          </p:cNvPr>
          <p:cNvSpPr>
            <a:spLocks noGrp="1" noChangeArrowheads="1"/>
          </p:cNvSpPr>
          <p:nvPr>
            <p:ph idx="1"/>
          </p:nvPr>
        </p:nvSpPr>
        <p:spPr/>
        <p:txBody>
          <a:bodyPr/>
          <a:lstStyle/>
          <a:p>
            <a:r>
              <a:rPr lang="en-GB" altLang="en-US" sz="2400" dirty="0"/>
              <a:t>Replacement in 2018-19 in many Christian venues of the Ten Commandments with the sayings of Xi Jinping</a:t>
            </a:r>
          </a:p>
          <a:p>
            <a:r>
              <a:rPr lang="en-GB" altLang="en-US" sz="2400" dirty="0"/>
              <a:t>As one Chinese preacher put it: </a:t>
            </a:r>
            <a:r>
              <a:rPr lang="en-GB" altLang="en-US" sz="2400" b="1" dirty="0">
                <a:solidFill>
                  <a:srgbClr val="C00000"/>
                </a:solidFill>
              </a:rPr>
              <a:t>‘The Communist Party’s ultimate goal is to “become God”’ </a:t>
            </a:r>
            <a:r>
              <a:rPr lang="en-GB" altLang="en-US" sz="2400" dirty="0"/>
              <a:t>(Bitter Winter, 2019) </a:t>
            </a:r>
          </a:p>
          <a:p>
            <a:endParaRPr lang="en-GB" altLang="en-US" sz="2400" dirty="0"/>
          </a:p>
          <a:p>
            <a:endParaRPr lang="en-GB" altLang="en-US" sz="2400" dirty="0"/>
          </a:p>
          <a:p>
            <a:endParaRPr lang="en-GB" altLang="en-US" sz="2400" dirty="0"/>
          </a:p>
          <a:p>
            <a:endParaRPr lang="en-GB" altLang="en-US" sz="2400" dirty="0"/>
          </a:p>
          <a:p>
            <a:endParaRPr lang="en-GB" altLang="en-US" sz="2400" dirty="0"/>
          </a:p>
          <a:p>
            <a:endParaRPr lang="en-GB" altLang="en-US" sz="2400" dirty="0"/>
          </a:p>
          <a:p>
            <a:r>
              <a:rPr lang="en-GB" altLang="en-US" sz="2400" dirty="0"/>
              <a:t>People prohibited from dancing/exercising to Buddhist music in public squares, as lyrics contain religious terms… </a:t>
            </a:r>
          </a:p>
        </p:txBody>
      </p:sp>
      <p:pic>
        <p:nvPicPr>
          <p:cNvPr id="3" name="Picture 2">
            <a:extLst>
              <a:ext uri="{FF2B5EF4-FFF2-40B4-BE49-F238E27FC236}">
                <a16:creationId xmlns:a16="http://schemas.microsoft.com/office/drawing/2014/main" id="{BD60F56B-6272-E307-6A9C-DADC38D76DBC}"/>
              </a:ext>
            </a:extLst>
          </p:cNvPr>
          <p:cNvPicPr>
            <a:picLocks noChangeAspect="1"/>
          </p:cNvPicPr>
          <p:nvPr/>
        </p:nvPicPr>
        <p:blipFill>
          <a:blip r:embed="rId2"/>
          <a:stretch>
            <a:fillRect/>
          </a:stretch>
        </p:blipFill>
        <p:spPr>
          <a:xfrm>
            <a:off x="4027243" y="3284984"/>
            <a:ext cx="4137515" cy="25340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E0FF83-1553-2936-6AD1-2A054A843A3C}"/>
              </a:ext>
            </a:extLst>
          </p:cNvPr>
          <p:cNvSpPr>
            <a:spLocks noGrp="1"/>
          </p:cNvSpPr>
          <p:nvPr>
            <p:ph type="title"/>
          </p:nvPr>
        </p:nvSpPr>
        <p:spPr/>
        <p:txBody>
          <a:bodyPr/>
          <a:lstStyle/>
          <a:p>
            <a:r>
              <a:rPr lang="en-GB" altLang="en-US" sz="3600" b="1" dirty="0">
                <a:solidFill>
                  <a:srgbClr val="000000"/>
                </a:solidFill>
                <a:latin typeface="Cambria"/>
              </a:rPr>
              <a:t>‘</a:t>
            </a:r>
            <a:r>
              <a:rPr lang="en-GB" altLang="en-US" sz="3600" b="1" dirty="0" err="1">
                <a:solidFill>
                  <a:srgbClr val="000000"/>
                </a:solidFill>
                <a:latin typeface="Cambria"/>
              </a:rPr>
              <a:t>Sinicisation</a:t>
            </a:r>
            <a:r>
              <a:rPr lang="en-GB" altLang="en-US" sz="3600" b="1" dirty="0">
                <a:solidFill>
                  <a:srgbClr val="000000"/>
                </a:solidFill>
                <a:latin typeface="Cambria"/>
              </a:rPr>
              <a:t>’ policy spreading throughout China</a:t>
            </a:r>
            <a:endParaRPr lang="en-GB" dirty="0"/>
          </a:p>
        </p:txBody>
      </p:sp>
      <p:pic>
        <p:nvPicPr>
          <p:cNvPr id="45059" name="Content Placeholder 4" descr="A group of people walking in front of a building&#10;&#10;Description automatically generated">
            <a:extLst>
              <a:ext uri="{FF2B5EF4-FFF2-40B4-BE49-F238E27FC236}">
                <a16:creationId xmlns:a16="http://schemas.microsoft.com/office/drawing/2014/main" id="{094DCB11-80EF-EA0A-E8F9-CC76701966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840088" y="4221089"/>
            <a:ext cx="4511824" cy="2537901"/>
          </a:xfrm>
        </p:spPr>
      </p:pic>
      <p:sp>
        <p:nvSpPr>
          <p:cNvPr id="10" name="TextBox 9">
            <a:extLst>
              <a:ext uri="{FF2B5EF4-FFF2-40B4-BE49-F238E27FC236}">
                <a16:creationId xmlns:a16="http://schemas.microsoft.com/office/drawing/2014/main" id="{3A8095B4-C047-09B1-02DF-F669BAD8C9A6}"/>
              </a:ext>
            </a:extLst>
          </p:cNvPr>
          <p:cNvSpPr txBox="1"/>
          <p:nvPr/>
        </p:nvSpPr>
        <p:spPr>
          <a:xfrm>
            <a:off x="1919536" y="583170"/>
            <a:ext cx="8568952" cy="3637919"/>
          </a:xfrm>
          <a:prstGeom prst="rect">
            <a:avLst/>
          </a:prstGeom>
          <a:noFill/>
        </p:spPr>
        <p:txBody>
          <a:bodyPr wrap="square">
            <a:spAutoFit/>
          </a:bodyPr>
          <a:lstStyle/>
          <a:p>
            <a:pPr marL="342900" indent="-342900" eaLnBrk="0" fontAlgn="base" hangingPunct="0">
              <a:spcBef>
                <a:spcPct val="20000"/>
              </a:spcBef>
              <a:spcAft>
                <a:spcPct val="0"/>
              </a:spcAft>
              <a:buFontTx/>
              <a:buChar char="•"/>
              <a:defRPr/>
            </a:pPr>
            <a:endParaRPr lang="en-GB" altLang="en-US" sz="2400" kern="0" dirty="0">
              <a:solidFill>
                <a:srgbClr val="000000"/>
              </a:solidFill>
              <a:latin typeface="Cambria"/>
              <a:cs typeface="Arial" panose="020B0604020202020204" pitchFamily="34" charset="0"/>
            </a:endParaRPr>
          </a:p>
          <a:p>
            <a:pPr marL="342900" indent="-342900" eaLnBrk="0" fontAlgn="base" hangingPunct="0">
              <a:spcBef>
                <a:spcPct val="20000"/>
              </a:spcBef>
              <a:spcAft>
                <a:spcPct val="0"/>
              </a:spcAft>
              <a:buFontTx/>
              <a:buChar char="•"/>
              <a:defRPr/>
            </a:pPr>
            <a:endParaRPr lang="en-GB" altLang="en-US" sz="2400" kern="0" dirty="0">
              <a:solidFill>
                <a:srgbClr val="000000"/>
              </a:solidFill>
              <a:latin typeface="Cambria"/>
              <a:cs typeface="Arial" panose="020B0604020202020204" pitchFamily="34" charset="0"/>
            </a:endParaRPr>
          </a:p>
          <a:p>
            <a:pPr marL="342900" indent="-342900" eaLnBrk="0" fontAlgn="base" hangingPunct="0">
              <a:spcBef>
                <a:spcPct val="20000"/>
              </a:spcBef>
              <a:spcAft>
                <a:spcPct val="0"/>
              </a:spcAft>
              <a:buFontTx/>
              <a:buChar char="•"/>
              <a:defRPr/>
            </a:pPr>
            <a:r>
              <a:rPr lang="en-GB" altLang="en-US" sz="2400" kern="0" dirty="0">
                <a:solidFill>
                  <a:srgbClr val="000000"/>
                </a:solidFill>
                <a:latin typeface="Cambria"/>
                <a:cs typeface="Arial" panose="020B0604020202020204" pitchFamily="34" charset="0"/>
              </a:rPr>
              <a:t>“A local Buddhist commented that </a:t>
            </a:r>
            <a:r>
              <a:rPr lang="en-GB" altLang="en-US" sz="2400" b="1" kern="0" dirty="0">
                <a:solidFill>
                  <a:srgbClr val="C00000"/>
                </a:solidFill>
                <a:latin typeface="Cambria"/>
                <a:cs typeface="Arial" panose="020B0604020202020204" pitchFamily="34" charset="0"/>
              </a:rPr>
              <a:t>Buddhist songs are not allowed in public spaces because the government fears that if people listen to religious music, they will start believing in Buddhism, undermining the government’s rule and authority</a:t>
            </a:r>
            <a:r>
              <a:rPr lang="en-GB" altLang="en-US" sz="2400" kern="0" dirty="0">
                <a:solidFill>
                  <a:srgbClr val="000000"/>
                </a:solidFill>
                <a:latin typeface="Cambria"/>
                <a:cs typeface="Arial" panose="020B0604020202020204" pitchFamily="34" charset="0"/>
              </a:rPr>
              <a:t>” (Bitter Winter, 2019)</a:t>
            </a:r>
          </a:p>
          <a:p>
            <a:pPr marL="342900" indent="-342900" eaLnBrk="0" fontAlgn="base" hangingPunct="0">
              <a:spcBef>
                <a:spcPct val="20000"/>
              </a:spcBef>
              <a:spcAft>
                <a:spcPct val="0"/>
              </a:spcAft>
              <a:buFontTx/>
              <a:buChar char="•"/>
              <a:defRPr/>
            </a:pPr>
            <a:r>
              <a:rPr lang="en-GB" altLang="en-US" sz="2400" kern="0" dirty="0">
                <a:solidFill>
                  <a:srgbClr val="000000"/>
                </a:solidFill>
                <a:latin typeface="Cambria"/>
                <a:cs typeface="Arial" panose="020B0604020202020204" pitchFamily="34" charset="0"/>
              </a:rPr>
              <a:t>Reflects not genuine fear of “religious extremism” but state paranoia and regime insecurity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1311-39D9-9ADF-978B-E133B998ADF7}"/>
              </a:ext>
            </a:extLst>
          </p:cNvPr>
          <p:cNvSpPr>
            <a:spLocks noGrp="1"/>
          </p:cNvSpPr>
          <p:nvPr>
            <p:ph type="title"/>
          </p:nvPr>
        </p:nvSpPr>
        <p:spPr/>
        <p:txBody>
          <a:bodyPr/>
          <a:lstStyle/>
          <a:p>
            <a:r>
              <a:rPr kumimoji="0" lang="en-GB" altLang="en-US" sz="3600" b="1" i="0" u="none" strike="noStrike" kern="0" cap="none" spc="0" normalizeH="0" baseline="0" noProof="0" dirty="0">
                <a:ln>
                  <a:noFill/>
                </a:ln>
                <a:solidFill>
                  <a:srgbClr val="000000"/>
                </a:solidFill>
                <a:effectLst/>
                <a:uLnTx/>
                <a:uFillTx/>
                <a:latin typeface="Cambria"/>
                <a:ea typeface="+mj-ea"/>
                <a:cs typeface="+mj-cs"/>
              </a:rPr>
              <a:t>‘</a:t>
            </a:r>
            <a:r>
              <a:rPr kumimoji="0" lang="en-GB" altLang="en-US" sz="3600" b="1" i="0" u="none" strike="noStrike" kern="0" cap="none" spc="0" normalizeH="0" baseline="0" noProof="0" dirty="0" err="1">
                <a:ln>
                  <a:noFill/>
                </a:ln>
                <a:solidFill>
                  <a:srgbClr val="000000"/>
                </a:solidFill>
                <a:effectLst/>
                <a:uLnTx/>
                <a:uFillTx/>
                <a:latin typeface="Cambria"/>
                <a:ea typeface="+mj-ea"/>
                <a:cs typeface="+mj-cs"/>
              </a:rPr>
              <a:t>Sinicisation</a:t>
            </a:r>
            <a:r>
              <a:rPr kumimoji="0" lang="en-GB" altLang="en-US" sz="3600" b="1" i="0" u="none" strike="noStrike" kern="0" cap="none" spc="0" normalizeH="0" baseline="0" noProof="0" dirty="0">
                <a:ln>
                  <a:noFill/>
                </a:ln>
                <a:solidFill>
                  <a:srgbClr val="000000"/>
                </a:solidFill>
                <a:effectLst/>
                <a:uLnTx/>
                <a:uFillTx/>
                <a:latin typeface="Cambria"/>
                <a:ea typeface="+mj-ea"/>
                <a:cs typeface="+mj-cs"/>
              </a:rPr>
              <a:t>’ policy spreading throughout China</a:t>
            </a:r>
            <a:endParaRPr lang="en-GB" dirty="0"/>
          </a:p>
        </p:txBody>
      </p:sp>
      <p:sp>
        <p:nvSpPr>
          <p:cNvPr id="3" name="Content Placeholder 2">
            <a:extLst>
              <a:ext uri="{FF2B5EF4-FFF2-40B4-BE49-F238E27FC236}">
                <a16:creationId xmlns:a16="http://schemas.microsoft.com/office/drawing/2014/main" id="{6E2C31A6-61AC-9512-5AB1-183D14951199}"/>
              </a:ext>
            </a:extLst>
          </p:cNvPr>
          <p:cNvSpPr>
            <a:spLocks noGrp="1"/>
          </p:cNvSpPr>
          <p:nvPr>
            <p:ph idx="1"/>
          </p:nvPr>
        </p:nvSpPr>
        <p:spPr/>
        <p:txBody>
          <a:bodyPr/>
          <a:lstStyle/>
          <a:p>
            <a:pPr marL="0" indent="0">
              <a:buNone/>
            </a:pPr>
            <a:r>
              <a:rPr lang="en-GB" sz="2400" b="1" dirty="0"/>
              <a:t>Recently, PRC revised and tightened religious regulations:</a:t>
            </a:r>
          </a:p>
          <a:p>
            <a:r>
              <a:rPr lang="en-GB" sz="2400" dirty="0"/>
              <a:t>2018 Religious Affairs Regulations</a:t>
            </a:r>
          </a:p>
          <a:p>
            <a:pPr marL="0" indent="0">
              <a:buNone/>
            </a:pPr>
            <a:r>
              <a:rPr lang="en-GB" sz="2400" dirty="0">
                <a:hlinkClick r:id="rId2"/>
              </a:rPr>
              <a:t>https://english.www.gov.cn/policies/latest_releases/2017/09/07/content_281475842719170.htm</a:t>
            </a:r>
            <a:r>
              <a:rPr lang="en-GB" sz="2400" dirty="0"/>
              <a:t> </a:t>
            </a:r>
          </a:p>
          <a:p>
            <a:r>
              <a:rPr lang="en-GB" sz="2400" dirty="0"/>
              <a:t>2020 Administrative Measures for Religious Groups</a:t>
            </a:r>
          </a:p>
          <a:p>
            <a:pPr marL="0" indent="0">
              <a:buNone/>
            </a:pPr>
            <a:r>
              <a:rPr lang="en-GB" sz="2400" dirty="0">
                <a:hlinkClick r:id="rId3"/>
              </a:rPr>
              <a:t>https://www.chinalawtranslate.com/en/measures-for-the-administration-of-religious-groups/</a:t>
            </a:r>
            <a:r>
              <a:rPr lang="en-GB" sz="2400" dirty="0"/>
              <a:t> </a:t>
            </a:r>
          </a:p>
          <a:p>
            <a:r>
              <a:rPr lang="en-GB" sz="2400" dirty="0"/>
              <a:t>2023 </a:t>
            </a:r>
            <a:r>
              <a:rPr lang="en-GB" sz="2400" dirty="0" err="1"/>
              <a:t>Adminisrative</a:t>
            </a:r>
            <a:r>
              <a:rPr lang="en-GB" sz="2400" dirty="0"/>
              <a:t> Measures for Religious Activity Venues</a:t>
            </a:r>
          </a:p>
          <a:p>
            <a:pPr marL="0" indent="0">
              <a:buNone/>
            </a:pPr>
            <a:r>
              <a:rPr lang="en-GB" sz="2400" dirty="0">
                <a:hlinkClick r:id="rId4"/>
              </a:rPr>
              <a:t>https://www.chinasource.org/resource-library/blog-entries/</a:t>
            </a:r>
            <a:r>
              <a:rPr lang="en-GB" sz="2400">
                <a:hlinkClick r:id="rId4"/>
              </a:rPr>
              <a:t>the-2023-regulations-for-religious-activity-site-registration/</a:t>
            </a:r>
            <a:r>
              <a:rPr lang="en-GB" sz="2400"/>
              <a:t> </a:t>
            </a:r>
            <a:endParaRPr lang="en-GB" sz="2400" dirty="0"/>
          </a:p>
          <a:p>
            <a:r>
              <a:rPr lang="en-GB" sz="2400" dirty="0"/>
              <a:t>2024 Xinjiang Uyghur Autonomous Region Religious Affairs Regulations</a:t>
            </a:r>
          </a:p>
          <a:p>
            <a:pPr marL="0" indent="0">
              <a:buNone/>
            </a:pPr>
            <a:r>
              <a:rPr lang="en-GB" sz="2400" dirty="0">
                <a:hlinkClick r:id="rId5"/>
              </a:rPr>
              <a:t>https://www.chinalawtranslate.com/en/xj-religious-affairs/</a:t>
            </a:r>
            <a:r>
              <a:rPr lang="en-GB" sz="2400" dirty="0"/>
              <a:t> </a:t>
            </a:r>
          </a:p>
        </p:txBody>
      </p:sp>
    </p:spTree>
    <p:extLst>
      <p:ext uri="{BB962C8B-B14F-4D97-AF65-F5344CB8AC3E}">
        <p14:creationId xmlns:p14="http://schemas.microsoft.com/office/powerpoint/2010/main" val="260940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350B2F6-1144-44F9-2CAF-4B27B77DE1B0}"/>
              </a:ext>
            </a:extLst>
          </p:cNvPr>
          <p:cNvSpPr>
            <a:spLocks noGrp="1" noChangeArrowheads="1"/>
          </p:cNvSpPr>
          <p:nvPr>
            <p:ph type="title"/>
          </p:nvPr>
        </p:nvSpPr>
        <p:spPr/>
        <p:txBody>
          <a:bodyPr/>
          <a:lstStyle/>
          <a:p>
            <a:pPr marL="838200" indent="-838200" eaLnBrk="1" hangingPunct="1"/>
            <a:br>
              <a:rPr lang="en-GB" altLang="en-US" b="1"/>
            </a:br>
            <a:br>
              <a:rPr lang="en-GB" altLang="en-US" b="1"/>
            </a:br>
            <a:r>
              <a:rPr lang="en-GB" altLang="en-US" sz="3600" b="1"/>
              <a:t>Paradox of religion vs. atheism</a:t>
            </a:r>
            <a:br>
              <a:rPr lang="en-GB" altLang="en-US" sz="3600" b="1"/>
            </a:br>
            <a:br>
              <a:rPr lang="en-GB" altLang="en-US" sz="3600"/>
            </a:br>
            <a:endParaRPr lang="en-GB" altLang="en-US" sz="3600"/>
          </a:p>
        </p:txBody>
      </p:sp>
      <p:sp>
        <p:nvSpPr>
          <p:cNvPr id="4099" name="Rectangle 3">
            <a:extLst>
              <a:ext uri="{FF2B5EF4-FFF2-40B4-BE49-F238E27FC236}">
                <a16:creationId xmlns:a16="http://schemas.microsoft.com/office/drawing/2014/main" id="{F1A1FA0F-83A1-07A1-F75B-EA5E8B911ED0}"/>
              </a:ext>
            </a:extLst>
          </p:cNvPr>
          <p:cNvSpPr>
            <a:spLocks noGrp="1" noChangeArrowheads="1"/>
          </p:cNvSpPr>
          <p:nvPr>
            <p:ph type="body" idx="1"/>
          </p:nvPr>
        </p:nvSpPr>
        <p:spPr/>
        <p:txBody>
          <a:bodyPr/>
          <a:lstStyle/>
          <a:p>
            <a:pPr eaLnBrk="1" hangingPunct="1">
              <a:lnSpc>
                <a:spcPct val="90000"/>
              </a:lnSpc>
            </a:pPr>
            <a:r>
              <a:rPr lang="en-GB" altLang="en-US" sz="2400" dirty="0"/>
              <a:t>Chinese state ostensibly atheist (communist; Marxist)</a:t>
            </a:r>
          </a:p>
          <a:p>
            <a:pPr eaLnBrk="1" hangingPunct="1">
              <a:lnSpc>
                <a:spcPct val="90000"/>
              </a:lnSpc>
            </a:pPr>
            <a:r>
              <a:rPr lang="en-GB" altLang="en-US" sz="2400" dirty="0"/>
              <a:t>But the Chinese Communist Party leadership inherited in 1949 an enormous diversity of religious faiths: </a:t>
            </a:r>
          </a:p>
          <a:p>
            <a:pPr lvl="2" eaLnBrk="1" hangingPunct="1">
              <a:lnSpc>
                <a:spcPct val="90000"/>
              </a:lnSpc>
              <a:buFont typeface="Wingdings" panose="05000000000000000000" pitchFamily="2" charset="2"/>
              <a:buChar char="v"/>
            </a:pPr>
            <a:r>
              <a:rPr lang="en-GB" altLang="en-US" dirty="0"/>
              <a:t>Buddhism </a:t>
            </a:r>
            <a:r>
              <a:rPr lang="zh-CN" altLang="en-GB" dirty="0">
                <a:ea typeface="宋体" panose="02010600030101010101" pitchFamily="2" charset="-122"/>
              </a:rPr>
              <a:t>佛教</a:t>
            </a:r>
          </a:p>
          <a:p>
            <a:pPr lvl="2" eaLnBrk="1" hangingPunct="1">
              <a:lnSpc>
                <a:spcPct val="90000"/>
              </a:lnSpc>
              <a:buFont typeface="Wingdings" panose="05000000000000000000" pitchFamily="2" charset="2"/>
              <a:buChar char="v"/>
            </a:pPr>
            <a:r>
              <a:rPr lang="en-GB" altLang="en-US" dirty="0"/>
              <a:t>Daoism</a:t>
            </a:r>
            <a:r>
              <a:rPr lang="en-GB" altLang="zh-CN" dirty="0">
                <a:ea typeface="宋体" panose="02010600030101010101" pitchFamily="2" charset="-122"/>
              </a:rPr>
              <a:t> </a:t>
            </a:r>
            <a:r>
              <a:rPr lang="zh-CN" altLang="en-GB" dirty="0">
                <a:ea typeface="宋体" panose="02010600030101010101" pitchFamily="2" charset="-122"/>
              </a:rPr>
              <a:t>道教</a:t>
            </a:r>
          </a:p>
          <a:p>
            <a:pPr lvl="2" eaLnBrk="1" hangingPunct="1">
              <a:lnSpc>
                <a:spcPct val="90000"/>
              </a:lnSpc>
              <a:buFont typeface="Wingdings" panose="05000000000000000000" pitchFamily="2" charset="2"/>
              <a:buChar char="v"/>
            </a:pPr>
            <a:r>
              <a:rPr lang="en-GB" altLang="en-US" dirty="0"/>
              <a:t>‘Folk’ or ‘Popular’ religion</a:t>
            </a:r>
            <a:r>
              <a:rPr lang="en-GB" altLang="zh-CN" dirty="0">
                <a:ea typeface="宋体" panose="02010600030101010101" pitchFamily="2" charset="-122"/>
              </a:rPr>
              <a:t> </a:t>
            </a:r>
            <a:r>
              <a:rPr lang="zh-CN" altLang="en-GB" dirty="0">
                <a:ea typeface="宋体" panose="02010600030101010101" pitchFamily="2" charset="-122"/>
              </a:rPr>
              <a:t>民间宗教；民间迷信</a:t>
            </a:r>
          </a:p>
          <a:p>
            <a:pPr lvl="2" eaLnBrk="1" hangingPunct="1">
              <a:lnSpc>
                <a:spcPct val="90000"/>
              </a:lnSpc>
              <a:buFont typeface="Wingdings" panose="05000000000000000000" pitchFamily="2" charset="2"/>
              <a:buChar char="v"/>
            </a:pPr>
            <a:r>
              <a:rPr lang="en-GB" altLang="en-US" dirty="0"/>
              <a:t>Catholicism</a:t>
            </a:r>
            <a:r>
              <a:rPr lang="en-GB" altLang="zh-CN" dirty="0">
                <a:ea typeface="宋体" panose="02010600030101010101" pitchFamily="2" charset="-122"/>
              </a:rPr>
              <a:t> </a:t>
            </a:r>
            <a:r>
              <a:rPr lang="zh-CN" altLang="en-GB" dirty="0">
                <a:ea typeface="宋体" panose="02010600030101010101" pitchFamily="2" charset="-122"/>
              </a:rPr>
              <a:t>天主教</a:t>
            </a:r>
          </a:p>
          <a:p>
            <a:pPr lvl="2" eaLnBrk="1" hangingPunct="1">
              <a:lnSpc>
                <a:spcPct val="90000"/>
              </a:lnSpc>
              <a:buFont typeface="Wingdings" panose="05000000000000000000" pitchFamily="2" charset="2"/>
              <a:buChar char="v"/>
            </a:pPr>
            <a:r>
              <a:rPr lang="en-GB" altLang="en-US" dirty="0"/>
              <a:t>Protestantism</a:t>
            </a:r>
            <a:r>
              <a:rPr lang="en-GB" altLang="zh-CN" dirty="0">
                <a:ea typeface="宋体" panose="02010600030101010101" pitchFamily="2" charset="-122"/>
              </a:rPr>
              <a:t> </a:t>
            </a:r>
            <a:r>
              <a:rPr lang="zh-CN" altLang="en-GB" dirty="0">
                <a:ea typeface="宋体" panose="02010600030101010101" pitchFamily="2" charset="-122"/>
              </a:rPr>
              <a:t>基督教</a:t>
            </a:r>
            <a:r>
              <a:rPr lang="en-GB" altLang="zh-CN" dirty="0">
                <a:ea typeface="宋体" panose="02010600030101010101" pitchFamily="2" charset="-122"/>
              </a:rPr>
              <a:t>; </a:t>
            </a:r>
            <a:r>
              <a:rPr lang="zh-CN" altLang="en-GB" dirty="0">
                <a:ea typeface="宋体" panose="02010600030101010101" pitchFamily="2" charset="-122"/>
              </a:rPr>
              <a:t>新教</a:t>
            </a:r>
          </a:p>
          <a:p>
            <a:pPr lvl="2" eaLnBrk="1" hangingPunct="1">
              <a:lnSpc>
                <a:spcPct val="90000"/>
              </a:lnSpc>
              <a:buFont typeface="Wingdings" panose="05000000000000000000" pitchFamily="2" charset="2"/>
              <a:buChar char="v"/>
            </a:pPr>
            <a:r>
              <a:rPr lang="en-GB" altLang="en-US" dirty="0"/>
              <a:t>Lamaism</a:t>
            </a:r>
            <a:r>
              <a:rPr lang="en-GB" altLang="zh-CN" dirty="0">
                <a:ea typeface="宋体" panose="02010600030101010101" pitchFamily="2" charset="-122"/>
              </a:rPr>
              <a:t> </a:t>
            </a:r>
            <a:r>
              <a:rPr lang="zh-CN" altLang="en-GB" dirty="0">
                <a:ea typeface="宋体" panose="02010600030101010101" pitchFamily="2" charset="-122"/>
              </a:rPr>
              <a:t>喇嘛教</a:t>
            </a:r>
          </a:p>
          <a:p>
            <a:pPr lvl="2" eaLnBrk="1" hangingPunct="1">
              <a:lnSpc>
                <a:spcPct val="90000"/>
              </a:lnSpc>
              <a:buFont typeface="Wingdings" panose="05000000000000000000" pitchFamily="2" charset="2"/>
              <a:buChar char="v"/>
            </a:pPr>
            <a:r>
              <a:rPr lang="en-GB" altLang="en-US" dirty="0"/>
              <a:t>Islam</a:t>
            </a:r>
            <a:r>
              <a:rPr lang="en-GB" altLang="zh-CN" dirty="0">
                <a:ea typeface="宋体" panose="02010600030101010101" pitchFamily="2" charset="-122"/>
              </a:rPr>
              <a:t> </a:t>
            </a:r>
            <a:r>
              <a:rPr lang="zh-CN" altLang="en-GB" dirty="0">
                <a:ea typeface="宋体" panose="02010600030101010101" pitchFamily="2" charset="-122"/>
              </a:rPr>
              <a:t>伊斯兰教</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493D04F-22C5-A4C3-357D-8D69A95F63C2}"/>
              </a:ext>
            </a:extLst>
          </p:cNvPr>
          <p:cNvSpPr>
            <a:spLocks noGrp="1" noChangeArrowheads="1"/>
          </p:cNvSpPr>
          <p:nvPr>
            <p:ph type="title"/>
          </p:nvPr>
        </p:nvSpPr>
        <p:spPr/>
        <p:txBody>
          <a:bodyPr/>
          <a:lstStyle/>
          <a:p>
            <a:pPr eaLnBrk="1" hangingPunct="1"/>
            <a:br>
              <a:rPr lang="en-GB" altLang="en-US" sz="4000" b="1"/>
            </a:br>
            <a:r>
              <a:rPr lang="en-GB" altLang="en-US" sz="3600" b="1"/>
              <a:t>Buddhism and Daoism</a:t>
            </a:r>
          </a:p>
        </p:txBody>
      </p:sp>
      <p:sp>
        <p:nvSpPr>
          <p:cNvPr id="2" name="Content Placeholder 1">
            <a:extLst>
              <a:ext uri="{FF2B5EF4-FFF2-40B4-BE49-F238E27FC236}">
                <a16:creationId xmlns:a16="http://schemas.microsoft.com/office/drawing/2014/main" id="{C9B3C295-3558-D91F-F382-BC6D3B5ECF6A}"/>
              </a:ext>
            </a:extLst>
          </p:cNvPr>
          <p:cNvSpPr>
            <a:spLocks noGrp="1"/>
          </p:cNvSpPr>
          <p:nvPr>
            <p:ph idx="1"/>
          </p:nvPr>
        </p:nvSpPr>
        <p:spPr/>
        <p:txBody>
          <a:bodyPr/>
          <a:lstStyle/>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endParaRPr lang="en-GB" altLang="en-US" sz="2400" dirty="0"/>
          </a:p>
          <a:p>
            <a:pPr eaLnBrk="1" hangingPunct="1">
              <a:lnSpc>
                <a:spcPct val="90000"/>
              </a:lnSpc>
            </a:pPr>
            <a:r>
              <a:rPr lang="en-GB" altLang="en-US" sz="2400" dirty="0"/>
              <a:t>1000+ years ago: Chinese Buddhism marked by mass devotion, high-level organisation and dominance (esp. Tang dynasty period of cultural tolerance)</a:t>
            </a:r>
          </a:p>
          <a:p>
            <a:pPr eaLnBrk="1" hangingPunct="1">
              <a:lnSpc>
                <a:spcPct val="90000"/>
              </a:lnSpc>
            </a:pPr>
            <a:r>
              <a:rPr lang="en-GB" altLang="en-US" sz="2400" dirty="0"/>
              <a:t>Currently: Buddhism and Daoism officially recognised religions with legal status</a:t>
            </a:r>
          </a:p>
          <a:p>
            <a:pPr eaLnBrk="1" hangingPunct="1">
              <a:lnSpc>
                <a:spcPct val="90000"/>
              </a:lnSpc>
            </a:pPr>
            <a:r>
              <a:rPr lang="en-GB" altLang="en-US" sz="2400" dirty="0"/>
              <a:t>Allowed to maintain temples; generally not thought to pose ‘threat’ to CCP, but…</a:t>
            </a:r>
          </a:p>
          <a:p>
            <a:pPr eaLnBrk="1" hangingPunct="1">
              <a:lnSpc>
                <a:spcPct val="90000"/>
              </a:lnSpc>
            </a:pPr>
            <a:r>
              <a:rPr lang="en-GB" altLang="en-US" sz="2400" dirty="0"/>
              <a:t>Both compromised / co-opted by state to different degrees</a:t>
            </a:r>
          </a:p>
          <a:p>
            <a:endParaRPr lang="en-GB" dirty="0"/>
          </a:p>
        </p:txBody>
      </p:sp>
      <p:sp>
        <p:nvSpPr>
          <p:cNvPr id="5123" name="Rectangle 3">
            <a:extLst>
              <a:ext uri="{FF2B5EF4-FFF2-40B4-BE49-F238E27FC236}">
                <a16:creationId xmlns:a16="http://schemas.microsoft.com/office/drawing/2014/main" id="{066A4596-6007-124A-CDF4-D5C2362F4555}"/>
              </a:ext>
            </a:extLst>
          </p:cNvPr>
          <p:cNvSpPr>
            <a:spLocks noGrp="1" noChangeArrowheads="1"/>
          </p:cNvSpPr>
          <p:nvPr>
            <p:ph type="body" sz="half" idx="2"/>
          </p:nvPr>
        </p:nvSpPr>
        <p:spPr/>
        <p:txBody>
          <a:bodyPr/>
          <a:lstStyle/>
          <a:p>
            <a:pPr eaLnBrk="1" hangingPunct="1">
              <a:lnSpc>
                <a:spcPct val="90000"/>
              </a:lnSpc>
            </a:pPr>
            <a:endParaRPr lang="en-GB" altLang="zh-CN" sz="2400" dirty="0">
              <a:ea typeface="宋体" panose="02010600030101010101" pitchFamily="2" charset="-122"/>
            </a:endParaRPr>
          </a:p>
          <a:p>
            <a:pPr eaLnBrk="1" hangingPunct="1">
              <a:lnSpc>
                <a:spcPct val="90000"/>
              </a:lnSpc>
            </a:pPr>
            <a:endParaRPr lang="en-GB" altLang="zh-CN" sz="2400" dirty="0">
              <a:ea typeface="宋体" panose="02010600030101010101" pitchFamily="2" charset="-122"/>
            </a:endParaRPr>
          </a:p>
          <a:p>
            <a:pPr eaLnBrk="1" hangingPunct="1">
              <a:lnSpc>
                <a:spcPct val="90000"/>
              </a:lnSpc>
            </a:pPr>
            <a:endParaRPr lang="en-GB" altLang="en-US" sz="2400" dirty="0"/>
          </a:p>
        </p:txBody>
      </p:sp>
      <p:pic>
        <p:nvPicPr>
          <p:cNvPr id="5124" name="Picture 1">
            <a:extLst>
              <a:ext uri="{FF2B5EF4-FFF2-40B4-BE49-F238E27FC236}">
                <a16:creationId xmlns:a16="http://schemas.microsoft.com/office/drawing/2014/main" id="{1DD6A780-F675-FA65-5534-5C7860D2E3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71295"/>
            <a:ext cx="3150457" cy="34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2AA5F0-D79C-FE6D-04C5-9043D5A1D7DC}"/>
              </a:ext>
            </a:extLst>
          </p:cNvPr>
          <p:cNvSpPr>
            <a:spLocks noGrp="1" noChangeArrowheads="1"/>
          </p:cNvSpPr>
          <p:nvPr>
            <p:ph type="title"/>
          </p:nvPr>
        </p:nvSpPr>
        <p:spPr/>
        <p:txBody>
          <a:bodyPr/>
          <a:lstStyle/>
          <a:p>
            <a:pPr eaLnBrk="1" hangingPunct="1"/>
            <a:r>
              <a:rPr lang="en-GB" altLang="en-US" sz="3600" b="1"/>
              <a:t>Buddhism and Daoism</a:t>
            </a:r>
          </a:p>
        </p:txBody>
      </p:sp>
      <p:sp>
        <p:nvSpPr>
          <p:cNvPr id="5123" name="Rectangle 3">
            <a:extLst>
              <a:ext uri="{FF2B5EF4-FFF2-40B4-BE49-F238E27FC236}">
                <a16:creationId xmlns:a16="http://schemas.microsoft.com/office/drawing/2014/main" id="{169D252A-765D-F966-3998-F7C1C5F705F1}"/>
              </a:ext>
            </a:extLst>
          </p:cNvPr>
          <p:cNvSpPr>
            <a:spLocks noGrp="1" noChangeArrowheads="1"/>
          </p:cNvSpPr>
          <p:nvPr>
            <p:ph type="body" idx="1"/>
          </p:nvPr>
        </p:nvSpPr>
        <p:spPr/>
        <p:txBody>
          <a:bodyPr/>
          <a:lstStyle/>
          <a:p>
            <a:pPr eaLnBrk="1" hangingPunct="1">
              <a:lnSpc>
                <a:spcPct val="80000"/>
              </a:lnSpc>
              <a:defRPr/>
            </a:pPr>
            <a:r>
              <a:rPr lang="en-GB" altLang="en-US" sz="2400" dirty="0"/>
              <a:t>Buddhists have allowed themselves to be used in state cultural propaganda</a:t>
            </a:r>
          </a:p>
          <a:p>
            <a:pPr eaLnBrk="1" hangingPunct="1">
              <a:lnSpc>
                <a:spcPct val="80000"/>
              </a:lnSpc>
              <a:defRPr/>
            </a:pPr>
            <a:r>
              <a:rPr lang="en-GB" altLang="zh-CN" sz="2400" dirty="0">
                <a:ea typeface="宋体" pitchFamily="2" charset="-122"/>
              </a:rPr>
              <a:t>1</a:t>
            </a:r>
            <a:r>
              <a:rPr lang="en-GB" altLang="zh-CN" sz="2400" baseline="30000" dirty="0">
                <a:ea typeface="宋体" pitchFamily="2" charset="-122"/>
              </a:rPr>
              <a:t>st</a:t>
            </a:r>
            <a:r>
              <a:rPr lang="en-GB" altLang="zh-CN" sz="2400" dirty="0">
                <a:ea typeface="宋体" pitchFamily="2" charset="-122"/>
              </a:rPr>
              <a:t> World Buddhist Forum, Hangzhou, 2006 </a:t>
            </a:r>
          </a:p>
          <a:p>
            <a:pPr eaLnBrk="1" hangingPunct="1">
              <a:lnSpc>
                <a:spcPct val="80000"/>
              </a:lnSpc>
              <a:defRPr/>
            </a:pPr>
            <a:r>
              <a:rPr lang="en-GB" altLang="en-US" sz="2400" dirty="0" err="1"/>
              <a:t>Gyaltsen</a:t>
            </a:r>
            <a:r>
              <a:rPr lang="en-GB" altLang="en-US" sz="2400" dirty="0"/>
              <a:t> </a:t>
            </a:r>
            <a:r>
              <a:rPr lang="en-GB" altLang="en-US" sz="2400" dirty="0" err="1"/>
              <a:t>Norbu</a:t>
            </a:r>
            <a:r>
              <a:rPr lang="en-GB" altLang="en-US" sz="2400" dirty="0"/>
              <a:t> (16), China's </a:t>
            </a:r>
          </a:p>
          <a:p>
            <a:pPr marL="0" indent="0" eaLnBrk="1" hangingPunct="1">
              <a:lnSpc>
                <a:spcPct val="80000"/>
              </a:lnSpc>
              <a:buNone/>
              <a:defRPr/>
            </a:pPr>
            <a:r>
              <a:rPr lang="en-GB" altLang="en-US" sz="2400" dirty="0"/>
              <a:t>     disputed choice for Tibet’s </a:t>
            </a:r>
          </a:p>
          <a:p>
            <a:pPr marL="0" indent="0" eaLnBrk="1" hangingPunct="1">
              <a:lnSpc>
                <a:spcPct val="80000"/>
              </a:lnSpc>
              <a:buNone/>
              <a:defRPr/>
            </a:pPr>
            <a:r>
              <a:rPr lang="en-GB" altLang="en-US" sz="2400" dirty="0"/>
              <a:t>     Panchen Lama, delivered speech </a:t>
            </a:r>
          </a:p>
          <a:p>
            <a:pPr eaLnBrk="1" hangingPunct="1">
              <a:lnSpc>
                <a:spcPct val="80000"/>
              </a:lnSpc>
              <a:defRPr/>
            </a:pPr>
            <a:r>
              <a:rPr lang="en-GB" altLang="en-US" sz="2400" dirty="0"/>
              <a:t>Endorsed China’s policies on </a:t>
            </a:r>
          </a:p>
          <a:p>
            <a:pPr marL="0" indent="0" eaLnBrk="1" hangingPunct="1">
              <a:lnSpc>
                <a:spcPct val="80000"/>
              </a:lnSpc>
              <a:buNone/>
              <a:defRPr/>
            </a:pPr>
            <a:r>
              <a:rPr lang="en-GB" altLang="en-US" sz="2400" dirty="0"/>
              <a:t>     religion; said Buddhists should be </a:t>
            </a:r>
          </a:p>
          <a:p>
            <a:pPr marL="0" indent="0" eaLnBrk="1" hangingPunct="1">
              <a:lnSpc>
                <a:spcPct val="80000"/>
              </a:lnSpc>
              <a:buNone/>
              <a:defRPr/>
            </a:pPr>
            <a:r>
              <a:rPr lang="en-GB" altLang="en-US" sz="2400" dirty="0"/>
              <a:t>     patriotic and ‘defend the nation’</a:t>
            </a:r>
          </a:p>
          <a:p>
            <a:pPr eaLnBrk="1" hangingPunct="1">
              <a:lnSpc>
                <a:spcPct val="80000"/>
              </a:lnSpc>
              <a:defRPr/>
            </a:pPr>
            <a:r>
              <a:rPr lang="en-GB" altLang="en-US" sz="2400" dirty="0"/>
              <a:t>2009 speech: promised to ‘guide </a:t>
            </a:r>
          </a:p>
          <a:p>
            <a:pPr marL="0" indent="0" eaLnBrk="1" hangingPunct="1">
              <a:lnSpc>
                <a:spcPct val="80000"/>
              </a:lnSpc>
              <a:buNone/>
              <a:defRPr/>
            </a:pPr>
            <a:r>
              <a:rPr lang="en-GB" altLang="en-US" sz="2400" dirty="0"/>
              <a:t>     Tibetan Buddhists to adapt to China’s </a:t>
            </a:r>
          </a:p>
          <a:p>
            <a:pPr marL="0" indent="0" eaLnBrk="1" hangingPunct="1">
              <a:lnSpc>
                <a:spcPct val="80000"/>
              </a:lnSpc>
              <a:buNone/>
              <a:defRPr/>
            </a:pPr>
            <a:r>
              <a:rPr lang="en-GB" altLang="en-US" sz="2400" dirty="0"/>
              <a:t>     socialist society’; ‘cherish the bright future offered by CCP’</a:t>
            </a:r>
          </a:p>
          <a:p>
            <a:pPr eaLnBrk="1" hangingPunct="1">
              <a:lnSpc>
                <a:spcPct val="80000"/>
              </a:lnSpc>
              <a:buFontTx/>
              <a:buNone/>
              <a:defRPr/>
            </a:pPr>
            <a:endParaRPr lang="en-GB" altLang="en-US" sz="2400" dirty="0"/>
          </a:p>
          <a:p>
            <a:pPr eaLnBrk="1" hangingPunct="1">
              <a:lnSpc>
                <a:spcPct val="80000"/>
              </a:lnSpc>
              <a:defRPr/>
            </a:pPr>
            <a:endParaRPr lang="en-GB" altLang="en-US" sz="2400" dirty="0"/>
          </a:p>
        </p:txBody>
      </p:sp>
      <p:pic>
        <p:nvPicPr>
          <p:cNvPr id="6148" name="Picture 4">
            <a:extLst>
              <a:ext uri="{FF2B5EF4-FFF2-40B4-BE49-F238E27FC236}">
                <a16:creationId xmlns:a16="http://schemas.microsoft.com/office/drawing/2014/main" id="{1D1CFCD5-A959-E3F8-1A0A-6507793C6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487" y="2211193"/>
            <a:ext cx="3660913" cy="28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1151BCB-9598-B0BD-2208-232E7F6033CB}"/>
              </a:ext>
            </a:extLst>
          </p:cNvPr>
          <p:cNvSpPr>
            <a:spLocks noGrp="1" noChangeArrowheads="1"/>
          </p:cNvSpPr>
          <p:nvPr>
            <p:ph type="title"/>
          </p:nvPr>
        </p:nvSpPr>
        <p:spPr/>
        <p:txBody>
          <a:bodyPr/>
          <a:lstStyle/>
          <a:p>
            <a:r>
              <a:rPr lang="en-GB" altLang="en-US" sz="3600" b="1">
                <a:solidFill>
                  <a:srgbClr val="000000"/>
                </a:solidFill>
              </a:rPr>
              <a:t>Daoism</a:t>
            </a:r>
            <a:endParaRPr lang="en-GB" altLang="en-US"/>
          </a:p>
        </p:txBody>
      </p:sp>
      <p:sp>
        <p:nvSpPr>
          <p:cNvPr id="7171" name="Content Placeholder 2">
            <a:extLst>
              <a:ext uri="{FF2B5EF4-FFF2-40B4-BE49-F238E27FC236}">
                <a16:creationId xmlns:a16="http://schemas.microsoft.com/office/drawing/2014/main" id="{B7FE110D-F0F8-0673-3C22-7801B4E09C7A}"/>
              </a:ext>
            </a:extLst>
          </p:cNvPr>
          <p:cNvSpPr>
            <a:spLocks noGrp="1" noChangeArrowheads="1"/>
          </p:cNvSpPr>
          <p:nvPr>
            <p:ph idx="1"/>
          </p:nvPr>
        </p:nvSpPr>
        <p:spPr/>
        <p:txBody>
          <a:bodyPr/>
          <a:lstStyle/>
          <a:p>
            <a:pPr eaLnBrk="1" hangingPunct="1">
              <a:lnSpc>
                <a:spcPct val="90000"/>
              </a:lnSpc>
            </a:pPr>
            <a:r>
              <a:rPr lang="en-GB" altLang="en-US" sz="2400">
                <a:solidFill>
                  <a:srgbClr val="000000"/>
                </a:solidFill>
              </a:rPr>
              <a:t>Institutional Daoism less obviously compromised; Daoists maintain distance from the state</a:t>
            </a:r>
          </a:p>
          <a:p>
            <a:endParaRPr lang="en-GB" altLang="en-US"/>
          </a:p>
        </p:txBody>
      </p:sp>
      <p:pic>
        <p:nvPicPr>
          <p:cNvPr id="7172" name="Picture 2">
            <a:extLst>
              <a:ext uri="{FF2B5EF4-FFF2-40B4-BE49-F238E27FC236}">
                <a16:creationId xmlns:a16="http://schemas.microsoft.com/office/drawing/2014/main" id="{C116D2CB-EEDB-5805-0685-6AF965ACD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2417764"/>
            <a:ext cx="6046787" cy="401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831D3A6-BBA4-2411-7EA7-CEA564232705}"/>
              </a:ext>
            </a:extLst>
          </p:cNvPr>
          <p:cNvSpPr>
            <a:spLocks noGrp="1" noChangeArrowheads="1"/>
          </p:cNvSpPr>
          <p:nvPr>
            <p:ph type="title"/>
          </p:nvPr>
        </p:nvSpPr>
        <p:spPr>
          <a:xfrm>
            <a:off x="876691" y="92266"/>
            <a:ext cx="4768463" cy="1616203"/>
          </a:xfrm>
        </p:spPr>
        <p:txBody>
          <a:bodyPr anchor="b">
            <a:normAutofit/>
          </a:bodyPr>
          <a:lstStyle/>
          <a:p>
            <a:pPr eaLnBrk="1" hangingPunct="1"/>
            <a:r>
              <a:rPr lang="en-GB" altLang="en-US" sz="3200" b="1" dirty="0"/>
              <a:t>‘Folk’ or ‘Popular’ Religion</a:t>
            </a:r>
          </a:p>
        </p:txBody>
      </p:sp>
      <p:sp>
        <p:nvSpPr>
          <p:cNvPr id="8195" name="Rectangle 3">
            <a:extLst>
              <a:ext uri="{FF2B5EF4-FFF2-40B4-BE49-F238E27FC236}">
                <a16:creationId xmlns:a16="http://schemas.microsoft.com/office/drawing/2014/main" id="{EC9D7280-94A2-2F5D-B10E-B1692A33D346}"/>
              </a:ext>
            </a:extLst>
          </p:cNvPr>
          <p:cNvSpPr>
            <a:spLocks noGrp="1" noChangeArrowheads="1"/>
          </p:cNvSpPr>
          <p:nvPr>
            <p:ph type="body" idx="1"/>
          </p:nvPr>
        </p:nvSpPr>
        <p:spPr>
          <a:xfrm>
            <a:off x="968132" y="2005156"/>
            <a:ext cx="4768463" cy="4619164"/>
          </a:xfrm>
        </p:spPr>
        <p:txBody>
          <a:bodyPr anchor="t">
            <a:normAutofit/>
          </a:bodyPr>
          <a:lstStyle/>
          <a:p>
            <a:pPr eaLnBrk="1" hangingPunct="1">
              <a:lnSpc>
                <a:spcPct val="90000"/>
              </a:lnSpc>
              <a:defRPr/>
            </a:pPr>
            <a:r>
              <a:rPr lang="en-GB" altLang="en-US" sz="2000" dirty="0"/>
              <a:t>Ocean of popular, everyday religious beliefs among Han under umbrella of ‘folk religion’</a:t>
            </a:r>
          </a:p>
          <a:p>
            <a:pPr eaLnBrk="1" hangingPunct="1">
              <a:lnSpc>
                <a:spcPct val="90000"/>
              </a:lnSpc>
              <a:defRPr/>
            </a:pPr>
            <a:r>
              <a:rPr lang="en-GB" altLang="en-US" sz="2000" dirty="0"/>
              <a:t>Characterised by strong localism</a:t>
            </a:r>
          </a:p>
          <a:p>
            <a:pPr eaLnBrk="1" hangingPunct="1">
              <a:lnSpc>
                <a:spcPct val="90000"/>
              </a:lnSpc>
              <a:defRPr/>
            </a:pPr>
            <a:r>
              <a:rPr lang="en-GB" altLang="en-US" sz="2000" dirty="0"/>
              <a:t>Generally feature polytheism </a:t>
            </a:r>
          </a:p>
          <a:p>
            <a:pPr eaLnBrk="1" hangingPunct="1">
              <a:lnSpc>
                <a:spcPct val="90000"/>
              </a:lnSpc>
              <a:defRPr/>
            </a:pPr>
            <a:r>
              <a:rPr lang="en-GB" altLang="en-US" sz="2000" dirty="0"/>
              <a:t>Ghosts and spirits; senior </a:t>
            </a:r>
          </a:p>
          <a:p>
            <a:pPr marL="0" indent="0" eaLnBrk="1" hangingPunct="1">
              <a:lnSpc>
                <a:spcPct val="90000"/>
              </a:lnSpc>
              <a:buNone/>
              <a:defRPr/>
            </a:pPr>
            <a:r>
              <a:rPr lang="en-GB" altLang="en-US" sz="2000" dirty="0"/>
              <a:t>      Buddhist / Daoist divinities; </a:t>
            </a:r>
          </a:p>
          <a:p>
            <a:pPr marL="0" indent="0" eaLnBrk="1" hangingPunct="1">
              <a:lnSpc>
                <a:spcPct val="90000"/>
              </a:lnSpc>
              <a:buNone/>
              <a:defRPr/>
            </a:pPr>
            <a:r>
              <a:rPr lang="en-GB" altLang="en-US" sz="2000" dirty="0"/>
              <a:t>      apotheosised figures from </a:t>
            </a:r>
          </a:p>
          <a:p>
            <a:pPr marL="0" indent="0" eaLnBrk="1" hangingPunct="1">
              <a:lnSpc>
                <a:spcPct val="90000"/>
              </a:lnSpc>
              <a:buNone/>
              <a:defRPr/>
            </a:pPr>
            <a:r>
              <a:rPr lang="en-GB" altLang="en-US" sz="2000" dirty="0"/>
              <a:t>      history; gods borrowed from </a:t>
            </a:r>
          </a:p>
          <a:p>
            <a:pPr marL="0" indent="0" eaLnBrk="1" hangingPunct="1">
              <a:lnSpc>
                <a:spcPct val="90000"/>
              </a:lnSpc>
              <a:buNone/>
              <a:defRPr/>
            </a:pPr>
            <a:r>
              <a:rPr lang="en-GB" altLang="en-US" sz="2000" dirty="0"/>
              <a:t>      non-Han aboriginal peoples</a:t>
            </a:r>
          </a:p>
          <a:p>
            <a:pPr marL="342900" indent="-342900" eaLnBrk="1" hangingPunct="1">
              <a:lnSpc>
                <a:spcPct val="90000"/>
              </a:lnSpc>
              <a:buFont typeface="Arial" panose="020B0604020202020204" pitchFamily="34" charset="0"/>
              <a:buChar char="•"/>
              <a:defRPr/>
            </a:pPr>
            <a:r>
              <a:rPr lang="en-GB" altLang="en-US" sz="2000" dirty="0"/>
              <a:t>Seen by political centre as potentially subversive for centuries</a:t>
            </a:r>
          </a:p>
          <a:p>
            <a:pPr marL="342900" indent="-342900" eaLnBrk="1" hangingPunct="1">
              <a:lnSpc>
                <a:spcPct val="90000"/>
              </a:lnSpc>
              <a:buFont typeface="Arial" panose="020B0604020202020204" pitchFamily="34" charset="0"/>
              <a:buChar char="•"/>
              <a:defRPr/>
            </a:pPr>
            <a:r>
              <a:rPr lang="en-GB" altLang="en-US" sz="2000" dirty="0"/>
              <a:t>Suppressed in Imperial China and during the Maoist period</a:t>
            </a:r>
          </a:p>
          <a:p>
            <a:pPr marL="0" indent="0" eaLnBrk="1" hangingPunct="1">
              <a:lnSpc>
                <a:spcPct val="90000"/>
              </a:lnSpc>
              <a:buNone/>
              <a:defRPr/>
            </a:pPr>
            <a:endParaRPr lang="en-GB" altLang="en-US" sz="1600" dirty="0"/>
          </a:p>
        </p:txBody>
      </p:sp>
      <p:pic>
        <p:nvPicPr>
          <p:cNvPr id="8196" name="Picture 4">
            <a:extLst>
              <a:ext uri="{FF2B5EF4-FFF2-40B4-BE49-F238E27FC236}">
                <a16:creationId xmlns:a16="http://schemas.microsoft.com/office/drawing/2014/main" id="{C823613B-7459-7932-BAB7-5F4844768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83" r="1" b="13983"/>
          <a:stretch/>
        </p:blipFill>
        <p:spPr bwMode="auto">
          <a:xfrm>
            <a:off x="6543675" y="-15447"/>
            <a:ext cx="5645154" cy="34478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DB0C98D-0E51-4C18-D423-C1C1310A83F5}"/>
              </a:ext>
            </a:extLst>
          </p:cNvPr>
          <p:cNvPicPr>
            <a:picLocks noChangeAspect="1"/>
          </p:cNvPicPr>
          <p:nvPr/>
        </p:nvPicPr>
        <p:blipFill>
          <a:blip r:embed="rId3"/>
          <a:srcRect t="15811" r="1" b="2975"/>
          <a:stretch/>
        </p:blipFill>
        <p:spPr>
          <a:xfrm>
            <a:off x="6543675" y="3429000"/>
            <a:ext cx="5648324" cy="3429000"/>
          </a:xfrm>
          <a:prstGeom prst="rect">
            <a:avLst/>
          </a:prstGeom>
        </p:spPr>
      </p:pic>
      <p:sp>
        <p:nvSpPr>
          <p:cNvPr id="8201" name="Rectangle 820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40768" y="3211903"/>
            <a:ext cx="1664453" cy="5658638"/>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235" y="0"/>
            <a:ext cx="1370340" cy="6857999"/>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530" y="-11248"/>
            <a:ext cx="5648324" cy="1323214"/>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207" name="Rectangle 820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61635" y="3593533"/>
            <a:ext cx="2743200" cy="3275713"/>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7DC5C1E-9899-14F1-0ABF-448169E98A21}"/>
              </a:ext>
            </a:extLst>
          </p:cNvPr>
          <p:cNvSpPr>
            <a:spLocks noGrp="1" noChangeArrowheads="1"/>
          </p:cNvSpPr>
          <p:nvPr>
            <p:ph type="title"/>
          </p:nvPr>
        </p:nvSpPr>
        <p:spPr/>
        <p:txBody>
          <a:bodyPr/>
          <a:lstStyle/>
          <a:p>
            <a:pPr eaLnBrk="1" hangingPunct="1"/>
            <a:r>
              <a:rPr lang="en-GB" altLang="en-US" sz="3600" b="1"/>
              <a:t>Chinese Christianity</a:t>
            </a:r>
            <a:r>
              <a:rPr lang="en-GB" altLang="en-US" sz="3600"/>
              <a:t> </a:t>
            </a:r>
          </a:p>
        </p:txBody>
      </p:sp>
      <p:sp>
        <p:nvSpPr>
          <p:cNvPr id="10243" name="Rectangle 3">
            <a:extLst>
              <a:ext uri="{FF2B5EF4-FFF2-40B4-BE49-F238E27FC236}">
                <a16:creationId xmlns:a16="http://schemas.microsoft.com/office/drawing/2014/main" id="{99833D33-6E3D-311D-002C-1F21F507B11E}"/>
              </a:ext>
            </a:extLst>
          </p:cNvPr>
          <p:cNvSpPr>
            <a:spLocks noGrp="1" noChangeArrowheads="1"/>
          </p:cNvSpPr>
          <p:nvPr>
            <p:ph sz="half" idx="1"/>
          </p:nvPr>
        </p:nvSpPr>
        <p:spPr/>
        <p:txBody>
          <a:bodyPr/>
          <a:lstStyle/>
          <a:p>
            <a:pPr eaLnBrk="1" hangingPunct="1">
              <a:lnSpc>
                <a:spcPct val="80000"/>
              </a:lnSpc>
              <a:defRPr/>
            </a:pPr>
            <a:r>
              <a:rPr lang="en-GB" altLang="en-US" sz="2400" dirty="0"/>
              <a:t>Catholicism = official minority religion, imported from Latin Europe, 17c.</a:t>
            </a:r>
          </a:p>
          <a:p>
            <a:pPr eaLnBrk="1" hangingPunct="1">
              <a:lnSpc>
                <a:spcPct val="80000"/>
              </a:lnSpc>
              <a:defRPr/>
            </a:pPr>
            <a:r>
              <a:rPr lang="en-GB" altLang="en-US" sz="2400" dirty="0"/>
              <a:t>Anglo-American Protestantism imported in 19c. </a:t>
            </a:r>
          </a:p>
          <a:p>
            <a:pPr eaLnBrk="1" hangingPunct="1">
              <a:lnSpc>
                <a:spcPct val="80000"/>
              </a:lnSpc>
              <a:defRPr/>
            </a:pPr>
            <a:r>
              <a:rPr lang="en-GB" altLang="en-US" sz="2400" dirty="0"/>
              <a:t>The two have different Gods</a:t>
            </a:r>
            <a:endParaRPr lang="en-GB" altLang="zh-CN" sz="2400" dirty="0">
              <a:ea typeface="宋体" pitchFamily="2" charset="-122"/>
            </a:endParaRPr>
          </a:p>
          <a:p>
            <a:pPr eaLnBrk="1" hangingPunct="1">
              <a:lnSpc>
                <a:spcPct val="80000"/>
              </a:lnSpc>
              <a:defRPr/>
            </a:pPr>
            <a:r>
              <a:rPr lang="en-GB" altLang="en-US" sz="2400" dirty="0"/>
              <a:t>Chinese Catholics worship </a:t>
            </a:r>
            <a:r>
              <a:rPr lang="en-GB" altLang="en-US" sz="2400" i="1" dirty="0" err="1"/>
              <a:t>Tianzhu</a:t>
            </a:r>
            <a:r>
              <a:rPr lang="en-GB" altLang="en-US" sz="2400" i="1" dirty="0"/>
              <a:t> </a:t>
            </a:r>
            <a:r>
              <a:rPr lang="zh-CN" altLang="en-GB" sz="2400" b="1" dirty="0">
                <a:ea typeface="宋体" pitchFamily="2" charset="-122"/>
              </a:rPr>
              <a:t>天主</a:t>
            </a:r>
            <a:r>
              <a:rPr lang="zh-CN" altLang="en-GB" sz="2400" i="1" dirty="0">
                <a:ea typeface="宋体" pitchFamily="2" charset="-122"/>
              </a:rPr>
              <a:t> </a:t>
            </a:r>
            <a:r>
              <a:rPr lang="en-GB" altLang="en-US" sz="2400" dirty="0"/>
              <a:t>[Lord of Heaven, Buddhist origin] </a:t>
            </a:r>
            <a:endParaRPr lang="en-GB" altLang="zh-CN" sz="2400" dirty="0">
              <a:ea typeface="宋体" pitchFamily="2" charset="-122"/>
            </a:endParaRPr>
          </a:p>
          <a:p>
            <a:pPr eaLnBrk="1" hangingPunct="1">
              <a:lnSpc>
                <a:spcPct val="80000"/>
              </a:lnSpc>
              <a:defRPr/>
            </a:pPr>
            <a:r>
              <a:rPr lang="en-GB" altLang="en-US" sz="2400" dirty="0"/>
              <a:t>Chinese Protestants worship </a:t>
            </a:r>
          </a:p>
          <a:p>
            <a:pPr marL="0" indent="0" eaLnBrk="1" hangingPunct="1">
              <a:lnSpc>
                <a:spcPct val="80000"/>
              </a:lnSpc>
              <a:buNone/>
              <a:defRPr/>
            </a:pPr>
            <a:r>
              <a:rPr lang="en-GB" altLang="en-US" sz="2400" i="1" dirty="0"/>
              <a:t>     </a:t>
            </a:r>
            <a:r>
              <a:rPr lang="en-GB" altLang="en-US" sz="2400" i="1" dirty="0" err="1"/>
              <a:t>Shangdi</a:t>
            </a:r>
            <a:r>
              <a:rPr lang="en-GB" altLang="en-US" sz="2400" dirty="0"/>
              <a:t> </a:t>
            </a:r>
            <a:r>
              <a:rPr lang="zh-CN" altLang="en-GB" sz="2400" b="1" dirty="0">
                <a:ea typeface="宋体" pitchFamily="2" charset="-122"/>
              </a:rPr>
              <a:t>上帝</a:t>
            </a:r>
            <a:r>
              <a:rPr lang="zh-CN" altLang="en-GB" sz="2400" dirty="0">
                <a:ea typeface="宋体" pitchFamily="2" charset="-122"/>
              </a:rPr>
              <a:t> </a:t>
            </a:r>
            <a:r>
              <a:rPr lang="en-GB" altLang="en-US" sz="2400" dirty="0"/>
              <a:t>[Supreme Ruler, </a:t>
            </a:r>
          </a:p>
          <a:p>
            <a:pPr marL="0" indent="0" eaLnBrk="1" hangingPunct="1">
              <a:lnSpc>
                <a:spcPct val="80000"/>
              </a:lnSpc>
              <a:buNone/>
              <a:defRPr/>
            </a:pPr>
            <a:r>
              <a:rPr lang="en-GB" altLang="en-US" sz="2400" dirty="0"/>
              <a:t>     Chinese origin]</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Both perceived to be compromised by foreign ties; e.g., Catholics ‘nationalised’, forced to break with Rome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2400" b="0" i="0" u="none" strike="noStrike" kern="0" cap="none" spc="0" normalizeH="0" baseline="0" noProof="0" dirty="0">
              <a:ln>
                <a:noFill/>
              </a:ln>
              <a:solidFill>
                <a:srgbClr val="000000"/>
              </a:solidFill>
              <a:effectLst/>
              <a:uLnTx/>
              <a:uFillTx/>
              <a:latin typeface="Cambria"/>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0" cap="none" spc="0" normalizeH="0" baseline="0" noProof="0" dirty="0">
                <a:ln>
                  <a:noFill/>
                </a:ln>
                <a:solidFill>
                  <a:srgbClr val="000000"/>
                </a:solidFill>
                <a:effectLst/>
                <a:uLnTx/>
                <a:uFillTx/>
                <a:latin typeface="Cambria"/>
                <a:ea typeface="+mn-ea"/>
                <a:cs typeface="+mn-cs"/>
                <a:sym typeface="Wingdings" panose="05000000000000000000" pitchFamily="2" charset="2"/>
              </a:rPr>
              <a:t></a:t>
            </a:r>
            <a:r>
              <a:rPr kumimoji="0" lang="en-GB" altLang="en-US" sz="2400" b="0" i="0" u="none" strike="noStrike" kern="0" cap="none" spc="0" normalizeH="0" baseline="0" noProof="0" dirty="0">
                <a:ln>
                  <a:noFill/>
                </a:ln>
                <a:solidFill>
                  <a:srgbClr val="000000"/>
                </a:solidFill>
                <a:effectLst/>
                <a:uLnTx/>
                <a:uFillTx/>
                <a:latin typeface="Cambria"/>
                <a:ea typeface="+mn-ea"/>
                <a:cs typeface="+mn-cs"/>
              </a:rPr>
              <a:t>Protestant sects merged into single organisation</a:t>
            </a:r>
          </a:p>
          <a:p>
            <a:pPr marL="0" indent="0" eaLnBrk="1" hangingPunct="1">
              <a:lnSpc>
                <a:spcPct val="80000"/>
              </a:lnSpc>
              <a:buNone/>
              <a:defRPr/>
            </a:pPr>
            <a:endParaRPr lang="en-GB" altLang="en-US" sz="2400" dirty="0"/>
          </a:p>
        </p:txBody>
      </p:sp>
      <p:pic>
        <p:nvPicPr>
          <p:cNvPr id="10244" name="Picture 4">
            <a:extLst>
              <a:ext uri="{FF2B5EF4-FFF2-40B4-BE49-F238E27FC236}">
                <a16:creationId xmlns:a16="http://schemas.microsoft.com/office/drawing/2014/main" id="{1DB47B4C-BB3C-81A2-4A16-7FA369875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1600201"/>
            <a:ext cx="3880678" cy="291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75AB14F7-B266-7F84-DE72-7BF2852DAC83}"/>
              </a:ext>
            </a:extLst>
          </p:cNvPr>
          <p:cNvSpPr txBox="1"/>
          <p:nvPr/>
        </p:nvSpPr>
        <p:spPr>
          <a:xfrm>
            <a:off x="6530659" y="4579226"/>
            <a:ext cx="6097904" cy="369332"/>
          </a:xfrm>
          <a:prstGeom prst="rect">
            <a:avLst/>
          </a:prstGeom>
          <a:noFill/>
        </p:spPr>
        <p:txBody>
          <a:bodyPr wrap="square">
            <a:spAutoFit/>
          </a:bodyPr>
          <a:lstStyle/>
          <a:p>
            <a:r>
              <a:rPr lang="en-GB" dirty="0"/>
              <a:t>Xishiku Catholic church, Beijing</a:t>
            </a:r>
          </a:p>
        </p:txBody>
      </p:sp>
      <p:pic>
        <p:nvPicPr>
          <p:cNvPr id="6" name="Picture 5">
            <a:extLst>
              <a:ext uri="{FF2B5EF4-FFF2-40B4-BE49-F238E27FC236}">
                <a16:creationId xmlns:a16="http://schemas.microsoft.com/office/drawing/2014/main" id="{8C7FD3A8-9AB5-6FA3-0A01-255AA37B8C29}"/>
              </a:ext>
            </a:extLst>
          </p:cNvPr>
          <p:cNvPicPr>
            <a:picLocks noChangeAspect="1"/>
          </p:cNvPicPr>
          <p:nvPr/>
        </p:nvPicPr>
        <p:blipFill>
          <a:blip r:embed="rId3"/>
          <a:stretch>
            <a:fillRect/>
          </a:stretch>
        </p:blipFill>
        <p:spPr>
          <a:xfrm>
            <a:off x="9887758" y="4364969"/>
            <a:ext cx="2057913" cy="221839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BA1BF5E-2C96-2D24-06A1-19D7DC9DC33E}"/>
              </a:ext>
            </a:extLst>
          </p:cNvPr>
          <p:cNvSpPr>
            <a:spLocks noGrp="1" noChangeArrowheads="1"/>
          </p:cNvSpPr>
          <p:nvPr>
            <p:ph type="title"/>
          </p:nvPr>
        </p:nvSpPr>
        <p:spPr>
          <a:xfrm>
            <a:off x="876691" y="-15447"/>
            <a:ext cx="4768463" cy="1616203"/>
          </a:xfrm>
        </p:spPr>
        <p:txBody>
          <a:bodyPr anchor="b">
            <a:normAutofit/>
          </a:bodyPr>
          <a:lstStyle/>
          <a:p>
            <a:pPr eaLnBrk="1" hangingPunct="1"/>
            <a:r>
              <a:rPr lang="en-GB" altLang="en-US" sz="3200" b="1" dirty="0"/>
              <a:t>Religions among ethnic minorities: Buddhism</a:t>
            </a:r>
          </a:p>
        </p:txBody>
      </p:sp>
      <p:sp>
        <p:nvSpPr>
          <p:cNvPr id="13315" name="Rectangle 3">
            <a:extLst>
              <a:ext uri="{FF2B5EF4-FFF2-40B4-BE49-F238E27FC236}">
                <a16:creationId xmlns:a16="http://schemas.microsoft.com/office/drawing/2014/main" id="{A72A5B5E-993A-F632-9731-CD05C52C1314}"/>
              </a:ext>
            </a:extLst>
          </p:cNvPr>
          <p:cNvSpPr>
            <a:spLocks noGrp="1" noChangeArrowheads="1"/>
          </p:cNvSpPr>
          <p:nvPr>
            <p:ph type="body" idx="1"/>
          </p:nvPr>
        </p:nvSpPr>
        <p:spPr>
          <a:xfrm>
            <a:off x="876692" y="1709529"/>
            <a:ext cx="4768463" cy="4909931"/>
          </a:xfrm>
        </p:spPr>
        <p:txBody>
          <a:bodyPr anchor="t">
            <a:normAutofit fontScale="92500"/>
          </a:bodyPr>
          <a:lstStyle/>
          <a:p>
            <a:pPr eaLnBrk="1" hangingPunct="1">
              <a:lnSpc>
                <a:spcPct val="90000"/>
              </a:lnSpc>
              <a:defRPr/>
            </a:pPr>
            <a:r>
              <a:rPr lang="en-GB" altLang="en-US" sz="2400" dirty="0"/>
              <a:t>Buddhism, Islam and ‘folk’ / ‘popular’ religions most prominent</a:t>
            </a:r>
          </a:p>
          <a:p>
            <a:pPr eaLnBrk="1" hangingPunct="1">
              <a:lnSpc>
                <a:spcPct val="90000"/>
              </a:lnSpc>
              <a:defRPr/>
            </a:pPr>
            <a:r>
              <a:rPr lang="en-GB" altLang="en-US" sz="2400" dirty="0"/>
              <a:t>2 main forms of Buddhism</a:t>
            </a:r>
          </a:p>
          <a:p>
            <a:pPr eaLnBrk="1" hangingPunct="1">
              <a:lnSpc>
                <a:spcPct val="90000"/>
              </a:lnSpc>
              <a:defRPr/>
            </a:pPr>
            <a:r>
              <a:rPr lang="en-GB" altLang="en-US" sz="2400" dirty="0"/>
              <a:t>Tibetan Buddhism (Lamaism)</a:t>
            </a:r>
          </a:p>
          <a:p>
            <a:pPr eaLnBrk="1" hangingPunct="1">
              <a:lnSpc>
                <a:spcPct val="90000"/>
              </a:lnSpc>
              <a:defRPr/>
            </a:pPr>
            <a:r>
              <a:rPr lang="en-GB" altLang="en-US" sz="2400" dirty="0"/>
              <a:t>Theravada (Hinayana) Buddhism: e.g., Dai of Xishuangbanna in Yunnan, SW China</a:t>
            </a:r>
          </a:p>
          <a:p>
            <a:pPr eaLnBrk="1" hangingPunct="1">
              <a:lnSpc>
                <a:spcPct val="90000"/>
              </a:lnSpc>
              <a:defRPr/>
            </a:pPr>
            <a:r>
              <a:rPr lang="en-GB" altLang="en-US" sz="2400" dirty="0"/>
              <a:t>Mongolians converted to Tibetan</a:t>
            </a:r>
          </a:p>
          <a:p>
            <a:pPr marL="0" indent="0" eaLnBrk="1" hangingPunct="1">
              <a:lnSpc>
                <a:spcPct val="90000"/>
              </a:lnSpc>
              <a:buNone/>
              <a:defRPr/>
            </a:pPr>
            <a:r>
              <a:rPr lang="en-GB" altLang="en-US" sz="2400" dirty="0"/>
              <a:t>     Buddhism early on, but religion </a:t>
            </a:r>
          </a:p>
          <a:p>
            <a:pPr marL="0" indent="0" eaLnBrk="1" hangingPunct="1">
              <a:lnSpc>
                <a:spcPct val="90000"/>
              </a:lnSpc>
              <a:buNone/>
              <a:defRPr/>
            </a:pPr>
            <a:r>
              <a:rPr lang="en-GB" altLang="en-US" sz="2400" dirty="0"/>
              <a:t>     weak today among China’s </a:t>
            </a:r>
          </a:p>
          <a:p>
            <a:pPr marL="0" indent="0" eaLnBrk="1" hangingPunct="1">
              <a:lnSpc>
                <a:spcPct val="90000"/>
              </a:lnSpc>
              <a:buNone/>
              <a:defRPr/>
            </a:pPr>
            <a:r>
              <a:rPr lang="en-GB" altLang="en-US" sz="2400" dirty="0"/>
              <a:t>     Inner Mongolians (result of 80%+ </a:t>
            </a:r>
          </a:p>
          <a:p>
            <a:pPr marL="0" indent="0" eaLnBrk="1" hangingPunct="1">
              <a:lnSpc>
                <a:spcPct val="90000"/>
              </a:lnSpc>
              <a:buNone/>
              <a:defRPr/>
            </a:pPr>
            <a:r>
              <a:rPr lang="en-GB" altLang="en-US" sz="2400" dirty="0"/>
              <a:t>     Han presence in region</a:t>
            </a:r>
            <a:r>
              <a:rPr lang="en-GB" altLang="en-US" sz="2400" dirty="0">
                <a:sym typeface="Wingdings" panose="05000000000000000000" pitchFamily="2" charset="2"/>
              </a:rPr>
              <a:t> </a:t>
            </a:r>
            <a:r>
              <a:rPr lang="en-GB" altLang="en-US" sz="2400" dirty="0"/>
              <a:t>‘dilution </a:t>
            </a:r>
          </a:p>
          <a:p>
            <a:pPr marL="0" indent="0" eaLnBrk="1" hangingPunct="1">
              <a:lnSpc>
                <a:spcPct val="90000"/>
              </a:lnSpc>
              <a:buNone/>
              <a:defRPr/>
            </a:pPr>
            <a:r>
              <a:rPr lang="en-GB" altLang="en-US" sz="2400" dirty="0"/>
              <a:t>     effect’)</a:t>
            </a:r>
          </a:p>
        </p:txBody>
      </p:sp>
      <p:pic>
        <p:nvPicPr>
          <p:cNvPr id="12292" name="Picture 4" descr="Gadan Songzanlin Tibetan temple, Yunnan">
            <a:extLst>
              <a:ext uri="{FF2B5EF4-FFF2-40B4-BE49-F238E27FC236}">
                <a16:creationId xmlns:a16="http://schemas.microsoft.com/office/drawing/2014/main" id="{3DBEC910-0AA0-B748-CE55-E4CD252AE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18" r="1" b="3625"/>
          <a:stretch/>
        </p:blipFill>
        <p:spPr bwMode="auto">
          <a:xfrm>
            <a:off x="6543675" y="-15447"/>
            <a:ext cx="5645154" cy="3447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group of colorful flags&#10;&#10;AI-generated content may be incorrect.">
            <a:extLst>
              <a:ext uri="{FF2B5EF4-FFF2-40B4-BE49-F238E27FC236}">
                <a16:creationId xmlns:a16="http://schemas.microsoft.com/office/drawing/2014/main" id="{E38F3B11-D323-7AF4-B19B-C3327A1E5AA1}"/>
              </a:ext>
            </a:extLst>
          </p:cNvPr>
          <p:cNvPicPr>
            <a:picLocks noChangeAspect="1"/>
          </p:cNvPicPr>
          <p:nvPr/>
        </p:nvPicPr>
        <p:blipFill>
          <a:blip r:embed="rId3"/>
          <a:srcRect t="9909" r="1" b="9148"/>
          <a:stretch/>
        </p:blipFill>
        <p:spPr>
          <a:xfrm>
            <a:off x="6543675" y="3429000"/>
            <a:ext cx="5648324" cy="3429000"/>
          </a:xfrm>
          <a:prstGeom prst="rect">
            <a:avLst/>
          </a:prstGeom>
        </p:spPr>
      </p:pic>
      <p:sp>
        <p:nvSpPr>
          <p:cNvPr id="13320" name="Rectangle 1331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40768" y="3211903"/>
            <a:ext cx="1664453" cy="5658638"/>
          </a:xfrm>
          <a:prstGeom prst="rect">
            <a:avLst/>
          </a:prstGeom>
          <a:gradFill>
            <a:gsLst>
              <a:gs pos="0">
                <a:schemeClr val="accent5">
                  <a:lumMod val="75000"/>
                </a:schemeClr>
              </a:gs>
              <a:gs pos="86000">
                <a:schemeClr val="accent5">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Rectangle 1332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235" y="0"/>
            <a:ext cx="1370340" cy="6857999"/>
          </a:xfrm>
          <a:prstGeom prst="rect">
            <a:avLst/>
          </a:prstGeom>
          <a:gradFill flip="none" rotWithShape="1">
            <a:gsLst>
              <a:gs pos="0">
                <a:schemeClr val="accent2"/>
              </a:gs>
              <a:gs pos="44000">
                <a:schemeClr val="accent5">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4" name="Rectangle 1332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530" y="-11248"/>
            <a:ext cx="5648324" cy="1323214"/>
          </a:xfrm>
          <a:prstGeom prst="rect">
            <a:avLst/>
          </a:prstGeom>
          <a:gradFill flip="none" rotWithShape="1">
            <a:gsLst>
              <a:gs pos="0">
                <a:schemeClr val="accent5"/>
              </a:gs>
              <a:gs pos="52000">
                <a:schemeClr val="accent2">
                  <a:alpha val="0"/>
                </a:schemeClr>
              </a:gs>
            </a:gsLst>
            <a:lin ang="4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326" name="Rectangle 1332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61635" y="3593533"/>
            <a:ext cx="2743200" cy="3275713"/>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TotalTime>
  <Words>2192</Words>
  <Application>Microsoft Office PowerPoint</Application>
  <PresentationFormat>Widescreen</PresentationFormat>
  <Paragraphs>229</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宋体</vt:lpstr>
      <vt:lpstr>Aptos</vt:lpstr>
      <vt:lpstr>Arial</vt:lpstr>
      <vt:lpstr>Cambria</vt:lpstr>
      <vt:lpstr>Wingdings</vt:lpstr>
      <vt:lpstr>Default Design</vt:lpstr>
      <vt:lpstr>Challenges around  Freedom of Religion or Belief –  PRC Country Case Study</vt:lpstr>
      <vt:lpstr>Challenges around  Freedom of Religion or Belief –  PRC Country Case Study</vt:lpstr>
      <vt:lpstr>  Paradox of religion vs. atheism  </vt:lpstr>
      <vt:lpstr> Buddhism and Daoism</vt:lpstr>
      <vt:lpstr>Buddhism and Daoism</vt:lpstr>
      <vt:lpstr>Daoism</vt:lpstr>
      <vt:lpstr>‘Folk’ or ‘Popular’ Religion</vt:lpstr>
      <vt:lpstr>Chinese Christianity </vt:lpstr>
      <vt:lpstr>Religions among ethnic minorities: Buddhism</vt:lpstr>
      <vt:lpstr>  Religions among ethnic minorities: Islam</vt:lpstr>
      <vt:lpstr>Religions among ethnic minorities: Islam</vt:lpstr>
      <vt:lpstr>‘Official’ (‘Normal’) vs.  ‘Unofficial’ (‘Abnormal’) religion</vt:lpstr>
      <vt:lpstr>‘Official’ (‘Normal’) vs.  ‘Unofficial’ (‘Abnormal’) religion</vt:lpstr>
      <vt:lpstr>‘Official’ (‘Normal’) vs.  ‘Unofficial’ (‘Abnormal’) religion</vt:lpstr>
      <vt:lpstr>Cycles of religious repression and resurgence</vt:lpstr>
      <vt:lpstr>Cycles of religious repression and resurgence</vt:lpstr>
      <vt:lpstr>State fear of millenarian / sectarian risings</vt:lpstr>
      <vt:lpstr>  Xi Jinping’s call to ‘Sinicise’ religion (2014)  </vt:lpstr>
      <vt:lpstr> Xi Jinping’s call to ‘Sinicise’ religion (2014) </vt:lpstr>
      <vt:lpstr> Xi’s call to ‘Sinicise’ religion (2014) </vt:lpstr>
      <vt:lpstr>‘De-extremification’ (qu jiduanhua) in Xinjiang</vt:lpstr>
      <vt:lpstr>‘De-extremification’ (qu jiduanhua) in Xinjiang</vt:lpstr>
      <vt:lpstr>Violation of halal business spaces Removal of Halal signage: restaurants in Urumchi, Kashgar, Ghulja, 2018</vt:lpstr>
      <vt:lpstr>Violation of mosque spaces Urumchi, 2018</vt:lpstr>
      <vt:lpstr>The Dream of Kashgar Once a mosque… now a café-bar, Kashgar, 2018</vt:lpstr>
      <vt:lpstr>‘Sinicisation’ policy spreading throughout China</vt:lpstr>
      <vt:lpstr>‘Sinicisation’ policy spreading throughout China</vt:lpstr>
      <vt:lpstr>‘Sinicisation’ policy spreading throughout China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 Smith Finley</dc:creator>
  <cp:lastModifiedBy>Jo Smith Finley</cp:lastModifiedBy>
  <cp:revision>1</cp:revision>
  <dcterms:created xsi:type="dcterms:W3CDTF">2025-02-18T16:32:28Z</dcterms:created>
  <dcterms:modified xsi:type="dcterms:W3CDTF">2025-02-19T12:37:38Z</dcterms:modified>
</cp:coreProperties>
</file>