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54" r:id="rId4"/>
  </p:sldMasterIdLst>
  <p:notesMasterIdLst>
    <p:notesMasterId r:id="rId12"/>
  </p:notesMasterIdLst>
  <p:handoutMasterIdLst>
    <p:handoutMasterId r:id="rId13"/>
  </p:handoutMasterIdLst>
  <p:sldIdLst>
    <p:sldId id="1753" r:id="rId5"/>
    <p:sldId id="1749" r:id="rId6"/>
    <p:sldId id="1750" r:id="rId7"/>
    <p:sldId id="1751" r:id="rId8"/>
    <p:sldId id="1752" r:id="rId9"/>
    <p:sldId id="1754" r:id="rId10"/>
    <p:sldId id="1755" r:id="rId11"/>
  </p:sldIdLst>
  <p:sldSz cx="9144000" cy="6858000" type="screen4x3"/>
  <p:notesSz cx="7010400" cy="9296400"/>
  <p:custDataLst>
    <p:tags r:id="rId14"/>
  </p:custDataLst>
  <p:defaultTextStyle>
    <a:defPPr>
      <a:defRPr lang="en-US"/>
    </a:defPPr>
    <a:lvl1pPr algn="l" rtl="0" fontAlgn="base">
      <a:spcBef>
        <a:spcPct val="0"/>
      </a:spcBef>
      <a:spcAft>
        <a:spcPct val="0"/>
      </a:spcAft>
      <a:defRPr sz="1200" b="1" kern="1200">
        <a:solidFill>
          <a:schemeClr val="tx1"/>
        </a:solidFill>
        <a:latin typeface="Arial" charset="0"/>
        <a:ea typeface="+mn-ea"/>
        <a:cs typeface="Arial" charset="0"/>
      </a:defRPr>
    </a:lvl1pPr>
    <a:lvl2pPr marL="457200" algn="l" rtl="0" fontAlgn="base">
      <a:spcBef>
        <a:spcPct val="0"/>
      </a:spcBef>
      <a:spcAft>
        <a:spcPct val="0"/>
      </a:spcAft>
      <a:defRPr sz="1200" b="1" kern="1200">
        <a:solidFill>
          <a:schemeClr val="tx1"/>
        </a:solidFill>
        <a:latin typeface="Arial" charset="0"/>
        <a:ea typeface="+mn-ea"/>
        <a:cs typeface="Arial" charset="0"/>
      </a:defRPr>
    </a:lvl2pPr>
    <a:lvl3pPr marL="914400" algn="l" rtl="0" fontAlgn="base">
      <a:spcBef>
        <a:spcPct val="0"/>
      </a:spcBef>
      <a:spcAft>
        <a:spcPct val="0"/>
      </a:spcAft>
      <a:defRPr sz="1200" b="1" kern="1200">
        <a:solidFill>
          <a:schemeClr val="tx1"/>
        </a:solidFill>
        <a:latin typeface="Arial" charset="0"/>
        <a:ea typeface="+mn-ea"/>
        <a:cs typeface="Arial" charset="0"/>
      </a:defRPr>
    </a:lvl3pPr>
    <a:lvl4pPr marL="1371600" algn="l" rtl="0" fontAlgn="base">
      <a:spcBef>
        <a:spcPct val="0"/>
      </a:spcBef>
      <a:spcAft>
        <a:spcPct val="0"/>
      </a:spcAft>
      <a:defRPr sz="1200" b="1" kern="1200">
        <a:solidFill>
          <a:schemeClr val="tx1"/>
        </a:solidFill>
        <a:latin typeface="Arial" charset="0"/>
        <a:ea typeface="+mn-ea"/>
        <a:cs typeface="Arial" charset="0"/>
      </a:defRPr>
    </a:lvl4pPr>
    <a:lvl5pPr marL="1828800" algn="l" rtl="0" fontAlgn="base">
      <a:spcBef>
        <a:spcPct val="0"/>
      </a:spcBef>
      <a:spcAft>
        <a:spcPct val="0"/>
      </a:spcAft>
      <a:defRPr sz="1200" b="1" kern="1200">
        <a:solidFill>
          <a:schemeClr val="tx1"/>
        </a:solidFill>
        <a:latin typeface="Arial" charset="0"/>
        <a:ea typeface="+mn-ea"/>
        <a:cs typeface="Arial" charset="0"/>
      </a:defRPr>
    </a:lvl5pPr>
    <a:lvl6pPr marL="2286000" algn="l" defTabSz="914400" rtl="0" eaLnBrk="1" latinLnBrk="0" hangingPunct="1">
      <a:defRPr sz="1200" b="1" kern="1200">
        <a:solidFill>
          <a:schemeClr val="tx1"/>
        </a:solidFill>
        <a:latin typeface="Arial" charset="0"/>
        <a:ea typeface="+mn-ea"/>
        <a:cs typeface="Arial" charset="0"/>
      </a:defRPr>
    </a:lvl6pPr>
    <a:lvl7pPr marL="2743200" algn="l" defTabSz="914400" rtl="0" eaLnBrk="1" latinLnBrk="0" hangingPunct="1">
      <a:defRPr sz="1200" b="1" kern="1200">
        <a:solidFill>
          <a:schemeClr val="tx1"/>
        </a:solidFill>
        <a:latin typeface="Arial" charset="0"/>
        <a:ea typeface="+mn-ea"/>
        <a:cs typeface="Arial" charset="0"/>
      </a:defRPr>
    </a:lvl7pPr>
    <a:lvl8pPr marL="3200400" algn="l" defTabSz="914400" rtl="0" eaLnBrk="1" latinLnBrk="0" hangingPunct="1">
      <a:defRPr sz="1200" b="1" kern="1200">
        <a:solidFill>
          <a:schemeClr val="tx1"/>
        </a:solidFill>
        <a:latin typeface="Arial" charset="0"/>
        <a:ea typeface="+mn-ea"/>
        <a:cs typeface="Arial" charset="0"/>
      </a:defRPr>
    </a:lvl8pPr>
    <a:lvl9pPr marL="3657600" algn="l" defTabSz="914400" rtl="0" eaLnBrk="1" latinLnBrk="0" hangingPunct="1">
      <a:defRPr sz="1200" b="1"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336">
          <p15:clr>
            <a:srgbClr val="A4A3A4"/>
          </p15:clr>
        </p15:guide>
        <p15:guide id="2" pos="3456">
          <p15:clr>
            <a:srgbClr val="A4A3A4"/>
          </p15:clr>
        </p15:guide>
      </p15:sldGuideLst>
    </p:ext>
    <p:ext uri="{2D200454-40CA-4A62-9FC3-DE9A4176ACB9}">
      <p15:notesGuideLst xmlns:p15="http://schemas.microsoft.com/office/powerpoint/2012/main">
        <p15:guide id="1" orient="horz" pos="2929">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CC"/>
    <a:srgbClr val="CC66FF"/>
    <a:srgbClr val="FF9900"/>
    <a:srgbClr val="CC3300"/>
    <a:srgbClr val="99CCFF"/>
    <a:srgbClr val="3366CC"/>
    <a:srgbClr val="DDDDDD"/>
    <a:srgbClr val="CCECFF"/>
    <a:srgbClr val="FFC9C9"/>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91" autoAdjust="0"/>
    <p:restoredTop sz="84032" autoAdjust="0"/>
  </p:normalViewPr>
  <p:slideViewPr>
    <p:cSldViewPr>
      <p:cViewPr varScale="1">
        <p:scale>
          <a:sx n="68" d="100"/>
          <a:sy n="68" d="100"/>
        </p:scale>
        <p:origin x="1614" y="60"/>
      </p:cViewPr>
      <p:guideLst>
        <p:guide orient="horz" pos="336"/>
        <p:guide pos="3456"/>
      </p:guideLst>
    </p:cSldViewPr>
  </p:slideViewPr>
  <p:outlineViewPr>
    <p:cViewPr>
      <p:scale>
        <a:sx n="33" d="100"/>
        <a:sy n="33" d="100"/>
      </p:scale>
      <p:origin x="0" y="44796"/>
    </p:cViewPr>
  </p:outlineViewPr>
  <p:notesTextViewPr>
    <p:cViewPr>
      <p:scale>
        <a:sx n="100" d="100"/>
        <a:sy n="100" d="100"/>
      </p:scale>
      <p:origin x="0" y="0"/>
    </p:cViewPr>
  </p:notesTextViewPr>
  <p:sorterViewPr>
    <p:cViewPr>
      <p:scale>
        <a:sx n="100" d="100"/>
        <a:sy n="100" d="100"/>
      </p:scale>
      <p:origin x="0" y="7812"/>
    </p:cViewPr>
  </p:sorterViewPr>
  <p:notesViewPr>
    <p:cSldViewPr>
      <p:cViewPr>
        <p:scale>
          <a:sx n="100" d="100"/>
          <a:sy n="100" d="100"/>
        </p:scale>
        <p:origin x="-1506" y="-78"/>
      </p:cViewPr>
      <p:guideLst>
        <p:guide orient="horz" pos="292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19298" name="Rectangle 2"/>
          <p:cNvSpPr>
            <a:spLocks noGrp="1" noChangeArrowheads="1"/>
          </p:cNvSpPr>
          <p:nvPr>
            <p:ph type="hdr" sz="quarter"/>
          </p:nvPr>
        </p:nvSpPr>
        <p:spPr bwMode="auto">
          <a:xfrm>
            <a:off x="3" y="0"/>
            <a:ext cx="3039219" cy="466412"/>
          </a:xfrm>
          <a:prstGeom prst="rect">
            <a:avLst/>
          </a:prstGeom>
          <a:noFill/>
          <a:ln w="9525">
            <a:noFill/>
            <a:miter lim="800000"/>
            <a:headEnd/>
            <a:tailEnd/>
          </a:ln>
        </p:spPr>
        <p:txBody>
          <a:bodyPr vert="horz" wrap="square" lIns="91155" tIns="45576" rIns="91155" bIns="45576" numCol="1" anchor="t" anchorCtr="0" compatLnSpc="1">
            <a:prstTxWarp prst="textNoShape">
              <a:avLst/>
            </a:prstTxWarp>
          </a:bodyPr>
          <a:lstStyle>
            <a:lvl1pPr algn="l" defTabSz="911843">
              <a:lnSpc>
                <a:spcPct val="100000"/>
              </a:lnSpc>
              <a:spcBef>
                <a:spcPct val="0"/>
              </a:spcBef>
              <a:buClrTx/>
              <a:defRPr b="0">
                <a:latin typeface="Arial" pitchFamily="34" charset="0"/>
                <a:cs typeface="Arial" pitchFamily="34" charset="0"/>
              </a:defRPr>
            </a:lvl1pPr>
          </a:lstStyle>
          <a:p>
            <a:pPr>
              <a:defRPr/>
            </a:pPr>
            <a:endParaRPr lang="en-US"/>
          </a:p>
        </p:txBody>
      </p:sp>
      <p:sp>
        <p:nvSpPr>
          <p:cNvPr id="1719299" name="Rectangle 3"/>
          <p:cNvSpPr>
            <a:spLocks noGrp="1" noChangeArrowheads="1"/>
          </p:cNvSpPr>
          <p:nvPr>
            <p:ph type="dt" sz="quarter" idx="1"/>
          </p:nvPr>
        </p:nvSpPr>
        <p:spPr bwMode="auto">
          <a:xfrm>
            <a:off x="3969596" y="0"/>
            <a:ext cx="3039219" cy="466412"/>
          </a:xfrm>
          <a:prstGeom prst="rect">
            <a:avLst/>
          </a:prstGeom>
          <a:noFill/>
          <a:ln w="9525">
            <a:noFill/>
            <a:miter lim="800000"/>
            <a:headEnd/>
            <a:tailEnd/>
          </a:ln>
        </p:spPr>
        <p:txBody>
          <a:bodyPr vert="horz" wrap="square" lIns="91155" tIns="45576" rIns="91155" bIns="45576" numCol="1" anchor="t" anchorCtr="0" compatLnSpc="1">
            <a:prstTxWarp prst="textNoShape">
              <a:avLst/>
            </a:prstTxWarp>
          </a:bodyPr>
          <a:lstStyle>
            <a:lvl1pPr algn="r" defTabSz="911843">
              <a:lnSpc>
                <a:spcPct val="100000"/>
              </a:lnSpc>
              <a:spcBef>
                <a:spcPct val="0"/>
              </a:spcBef>
              <a:buClrTx/>
              <a:defRPr b="0">
                <a:latin typeface="Arial" pitchFamily="34" charset="0"/>
                <a:cs typeface="Arial" pitchFamily="34" charset="0"/>
              </a:defRPr>
            </a:lvl1pPr>
          </a:lstStyle>
          <a:p>
            <a:pPr>
              <a:defRPr/>
            </a:pPr>
            <a:endParaRPr lang="en-US"/>
          </a:p>
        </p:txBody>
      </p:sp>
      <p:sp>
        <p:nvSpPr>
          <p:cNvPr id="1719300" name="Rectangle 4"/>
          <p:cNvSpPr>
            <a:spLocks noGrp="1" noChangeArrowheads="1"/>
          </p:cNvSpPr>
          <p:nvPr>
            <p:ph type="ftr" sz="quarter" idx="2"/>
          </p:nvPr>
        </p:nvSpPr>
        <p:spPr bwMode="auto">
          <a:xfrm>
            <a:off x="3" y="8828397"/>
            <a:ext cx="3039219" cy="466412"/>
          </a:xfrm>
          <a:prstGeom prst="rect">
            <a:avLst/>
          </a:prstGeom>
          <a:noFill/>
          <a:ln w="9525">
            <a:noFill/>
            <a:miter lim="800000"/>
            <a:headEnd/>
            <a:tailEnd/>
          </a:ln>
        </p:spPr>
        <p:txBody>
          <a:bodyPr vert="horz" wrap="square" lIns="91155" tIns="45576" rIns="91155" bIns="45576" numCol="1" anchor="b" anchorCtr="0" compatLnSpc="1">
            <a:prstTxWarp prst="textNoShape">
              <a:avLst/>
            </a:prstTxWarp>
          </a:bodyPr>
          <a:lstStyle>
            <a:lvl1pPr algn="l" defTabSz="911843">
              <a:lnSpc>
                <a:spcPct val="100000"/>
              </a:lnSpc>
              <a:spcBef>
                <a:spcPct val="0"/>
              </a:spcBef>
              <a:buClrTx/>
              <a:defRPr b="0">
                <a:latin typeface="Arial" pitchFamily="34" charset="0"/>
                <a:cs typeface="Arial" pitchFamily="34" charset="0"/>
              </a:defRPr>
            </a:lvl1pPr>
          </a:lstStyle>
          <a:p>
            <a:pPr>
              <a:defRPr/>
            </a:pPr>
            <a:endParaRPr lang="en-US"/>
          </a:p>
        </p:txBody>
      </p:sp>
      <p:sp>
        <p:nvSpPr>
          <p:cNvPr id="1719301" name="Rectangle 5"/>
          <p:cNvSpPr>
            <a:spLocks noGrp="1" noChangeArrowheads="1"/>
          </p:cNvSpPr>
          <p:nvPr>
            <p:ph type="sldNum" sz="quarter" idx="3"/>
          </p:nvPr>
        </p:nvSpPr>
        <p:spPr bwMode="auto">
          <a:xfrm>
            <a:off x="3969596" y="8828397"/>
            <a:ext cx="3039219" cy="466412"/>
          </a:xfrm>
          <a:prstGeom prst="rect">
            <a:avLst/>
          </a:prstGeom>
          <a:noFill/>
          <a:ln w="9525">
            <a:noFill/>
            <a:miter lim="800000"/>
            <a:headEnd/>
            <a:tailEnd/>
          </a:ln>
        </p:spPr>
        <p:txBody>
          <a:bodyPr vert="horz" wrap="square" lIns="91155" tIns="45576" rIns="91155" bIns="45576" numCol="1" anchor="b" anchorCtr="0" compatLnSpc="1">
            <a:prstTxWarp prst="textNoShape">
              <a:avLst/>
            </a:prstTxWarp>
          </a:bodyPr>
          <a:lstStyle>
            <a:lvl1pPr algn="r" defTabSz="911843">
              <a:lnSpc>
                <a:spcPct val="100000"/>
              </a:lnSpc>
              <a:spcBef>
                <a:spcPct val="0"/>
              </a:spcBef>
              <a:buClrTx/>
              <a:defRPr b="0">
                <a:latin typeface="Arial" pitchFamily="34" charset="0"/>
                <a:cs typeface="Arial" pitchFamily="34" charset="0"/>
              </a:defRPr>
            </a:lvl1pPr>
          </a:lstStyle>
          <a:p>
            <a:pPr>
              <a:defRPr/>
            </a:pPr>
            <a:fld id="{7CDD5FB7-3249-4EAC-A02C-314A8D1D8BCD}" type="slidenum">
              <a:rPr lang="en-US"/>
              <a:pPr>
                <a:defRPr/>
              </a:pPr>
              <a:t>‹#›</a:t>
            </a:fld>
            <a:endParaRPr lang="en-US"/>
          </a:p>
        </p:txBody>
      </p:sp>
    </p:spTree>
    <p:extLst>
      <p:ext uri="{BB962C8B-B14F-4D97-AF65-F5344CB8AC3E}">
        <p14:creationId xmlns:p14="http://schemas.microsoft.com/office/powerpoint/2010/main" val="26336170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3" y="0"/>
            <a:ext cx="3039219" cy="466412"/>
          </a:xfrm>
          <a:prstGeom prst="rect">
            <a:avLst/>
          </a:prstGeom>
          <a:noFill/>
          <a:ln w="9525">
            <a:noFill/>
            <a:miter lim="800000"/>
            <a:headEnd/>
            <a:tailEnd/>
          </a:ln>
        </p:spPr>
        <p:txBody>
          <a:bodyPr vert="horz" wrap="square" lIns="92875" tIns="46439" rIns="92875" bIns="46439" numCol="1" anchor="t" anchorCtr="0" compatLnSpc="1">
            <a:prstTxWarp prst="textNoShape">
              <a:avLst/>
            </a:prstTxWarp>
          </a:bodyPr>
          <a:lstStyle>
            <a:lvl1pPr algn="l" defTabSz="927701">
              <a:lnSpc>
                <a:spcPct val="100000"/>
              </a:lnSpc>
              <a:spcBef>
                <a:spcPct val="0"/>
              </a:spcBef>
              <a:buClrTx/>
              <a:defRPr b="0">
                <a:latin typeface="Arial" pitchFamily="34" charset="0"/>
                <a:cs typeface="Arial" pitchFamily="34" charset="0"/>
              </a:defRPr>
            </a:lvl1pPr>
          </a:lstStyle>
          <a:p>
            <a:pPr>
              <a:defRPr/>
            </a:pPr>
            <a:endParaRPr lang="en-US"/>
          </a:p>
        </p:txBody>
      </p:sp>
      <p:sp>
        <p:nvSpPr>
          <p:cNvPr id="48131" name="Rectangle 3"/>
          <p:cNvSpPr>
            <a:spLocks noGrp="1" noChangeArrowheads="1"/>
          </p:cNvSpPr>
          <p:nvPr>
            <p:ph type="dt" idx="1"/>
          </p:nvPr>
        </p:nvSpPr>
        <p:spPr bwMode="auto">
          <a:xfrm>
            <a:off x="3969596" y="0"/>
            <a:ext cx="3039219" cy="466412"/>
          </a:xfrm>
          <a:prstGeom prst="rect">
            <a:avLst/>
          </a:prstGeom>
          <a:noFill/>
          <a:ln w="9525">
            <a:noFill/>
            <a:miter lim="800000"/>
            <a:headEnd/>
            <a:tailEnd/>
          </a:ln>
        </p:spPr>
        <p:txBody>
          <a:bodyPr vert="horz" wrap="square" lIns="92875" tIns="46439" rIns="92875" bIns="46439" numCol="1" anchor="t" anchorCtr="0" compatLnSpc="1">
            <a:prstTxWarp prst="textNoShape">
              <a:avLst/>
            </a:prstTxWarp>
          </a:bodyPr>
          <a:lstStyle>
            <a:lvl1pPr algn="r" defTabSz="927701">
              <a:lnSpc>
                <a:spcPct val="100000"/>
              </a:lnSpc>
              <a:spcBef>
                <a:spcPct val="0"/>
              </a:spcBef>
              <a:buClrTx/>
              <a:defRPr b="0">
                <a:latin typeface="Arial" pitchFamily="34" charset="0"/>
                <a:cs typeface="Arial" pitchFamily="34" charset="0"/>
              </a:defRPr>
            </a:lvl1pPr>
          </a:lstStyle>
          <a:p>
            <a:pPr>
              <a:defRPr/>
            </a:pPr>
            <a:endParaRPr lang="en-US"/>
          </a:p>
        </p:txBody>
      </p:sp>
      <p:sp>
        <p:nvSpPr>
          <p:cNvPr id="906244" name="Rectangle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48133" name="Rectangle 5"/>
          <p:cNvSpPr>
            <a:spLocks noGrp="1" noChangeArrowheads="1"/>
          </p:cNvSpPr>
          <p:nvPr>
            <p:ph type="body" sz="quarter" idx="3"/>
          </p:nvPr>
        </p:nvSpPr>
        <p:spPr bwMode="auto">
          <a:xfrm>
            <a:off x="701361" y="4415791"/>
            <a:ext cx="5607684" cy="4184972"/>
          </a:xfrm>
          <a:prstGeom prst="rect">
            <a:avLst/>
          </a:prstGeom>
          <a:noFill/>
          <a:ln w="9525">
            <a:noFill/>
            <a:miter lim="800000"/>
            <a:headEnd/>
            <a:tailEnd/>
          </a:ln>
        </p:spPr>
        <p:txBody>
          <a:bodyPr vert="horz" wrap="square" lIns="92875" tIns="46439" rIns="92875" bIns="4643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8134" name="Rectangle 6"/>
          <p:cNvSpPr>
            <a:spLocks noGrp="1" noChangeArrowheads="1"/>
          </p:cNvSpPr>
          <p:nvPr>
            <p:ph type="ftr" sz="quarter" idx="4"/>
          </p:nvPr>
        </p:nvSpPr>
        <p:spPr bwMode="auto">
          <a:xfrm>
            <a:off x="3" y="8828397"/>
            <a:ext cx="3039219" cy="466412"/>
          </a:xfrm>
          <a:prstGeom prst="rect">
            <a:avLst/>
          </a:prstGeom>
          <a:noFill/>
          <a:ln w="9525">
            <a:noFill/>
            <a:miter lim="800000"/>
            <a:headEnd/>
            <a:tailEnd/>
          </a:ln>
        </p:spPr>
        <p:txBody>
          <a:bodyPr vert="horz" wrap="square" lIns="92875" tIns="46439" rIns="92875" bIns="46439" numCol="1" anchor="b" anchorCtr="0" compatLnSpc="1">
            <a:prstTxWarp prst="textNoShape">
              <a:avLst/>
            </a:prstTxWarp>
          </a:bodyPr>
          <a:lstStyle>
            <a:lvl1pPr algn="l" defTabSz="927701">
              <a:lnSpc>
                <a:spcPct val="100000"/>
              </a:lnSpc>
              <a:spcBef>
                <a:spcPct val="0"/>
              </a:spcBef>
              <a:buClrTx/>
              <a:defRPr b="0">
                <a:latin typeface="Arial" pitchFamily="34" charset="0"/>
                <a:cs typeface="Arial" pitchFamily="34" charset="0"/>
              </a:defRPr>
            </a:lvl1pPr>
          </a:lstStyle>
          <a:p>
            <a:pPr>
              <a:defRPr/>
            </a:pPr>
            <a:endParaRPr lang="en-US"/>
          </a:p>
        </p:txBody>
      </p:sp>
      <p:sp>
        <p:nvSpPr>
          <p:cNvPr id="48135" name="Rectangle 7"/>
          <p:cNvSpPr>
            <a:spLocks noGrp="1" noChangeArrowheads="1"/>
          </p:cNvSpPr>
          <p:nvPr>
            <p:ph type="sldNum" sz="quarter" idx="5"/>
          </p:nvPr>
        </p:nvSpPr>
        <p:spPr bwMode="auto">
          <a:xfrm>
            <a:off x="3969596" y="8828397"/>
            <a:ext cx="3039219" cy="466412"/>
          </a:xfrm>
          <a:prstGeom prst="rect">
            <a:avLst/>
          </a:prstGeom>
          <a:noFill/>
          <a:ln w="9525">
            <a:noFill/>
            <a:miter lim="800000"/>
            <a:headEnd/>
            <a:tailEnd/>
          </a:ln>
        </p:spPr>
        <p:txBody>
          <a:bodyPr vert="horz" wrap="square" lIns="92875" tIns="46439" rIns="92875" bIns="46439" numCol="1" anchor="b" anchorCtr="0" compatLnSpc="1">
            <a:prstTxWarp prst="textNoShape">
              <a:avLst/>
            </a:prstTxWarp>
          </a:bodyPr>
          <a:lstStyle>
            <a:lvl1pPr algn="r" defTabSz="927701">
              <a:lnSpc>
                <a:spcPct val="100000"/>
              </a:lnSpc>
              <a:spcBef>
                <a:spcPct val="0"/>
              </a:spcBef>
              <a:buClrTx/>
              <a:defRPr b="0">
                <a:latin typeface="Arial" pitchFamily="34" charset="0"/>
                <a:cs typeface="Arial" pitchFamily="34" charset="0"/>
              </a:defRPr>
            </a:lvl1pPr>
          </a:lstStyle>
          <a:p>
            <a:pPr>
              <a:defRPr/>
            </a:pPr>
            <a:fld id="{61030771-AB04-4B04-9D24-48BC86ED19DE}" type="slidenum">
              <a:rPr lang="en-US"/>
              <a:pPr>
                <a:defRPr/>
              </a:pPr>
              <a:t>‹#›</a:t>
            </a:fld>
            <a:endParaRPr lang="en-US"/>
          </a:p>
        </p:txBody>
      </p:sp>
    </p:spTree>
    <p:extLst>
      <p:ext uri="{BB962C8B-B14F-4D97-AF65-F5344CB8AC3E}">
        <p14:creationId xmlns:p14="http://schemas.microsoft.com/office/powerpoint/2010/main" val="22395424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1030771-AB04-4B04-9D24-48BC86ED19DE}" type="slidenum">
              <a:rPr lang="en-US" smtClean="0"/>
              <a:pPr>
                <a:defRPr/>
              </a:pPr>
              <a:t>1</a:t>
            </a:fld>
            <a:endParaRPr lang="en-US"/>
          </a:p>
        </p:txBody>
      </p:sp>
    </p:spTree>
    <p:extLst>
      <p:ext uri="{BB962C8B-B14F-4D97-AF65-F5344CB8AC3E}">
        <p14:creationId xmlns:p14="http://schemas.microsoft.com/office/powerpoint/2010/main" val="2573568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990082" name="Rectangle 2"/>
          <p:cNvSpPr>
            <a:spLocks noGrp="1" noChangeArrowheads="1"/>
          </p:cNvSpPr>
          <p:nvPr>
            <p:ph type="ctrTitle"/>
          </p:nvPr>
        </p:nvSpPr>
        <p:spPr>
          <a:xfrm>
            <a:off x="1447800" y="2819401"/>
            <a:ext cx="7010400" cy="609599"/>
          </a:xfrm>
          <a:prstGeom prst="rect">
            <a:avLst/>
          </a:prstGeom>
        </p:spPr>
        <p:txBody>
          <a:bodyPr anchor="t" anchorCtr="0"/>
          <a:lstStyle>
            <a:lvl1pPr algn="l" rtl="0" fontAlgn="base">
              <a:lnSpc>
                <a:spcPct val="95000"/>
              </a:lnSpc>
              <a:spcBef>
                <a:spcPct val="0"/>
              </a:spcBef>
              <a:spcAft>
                <a:spcPct val="0"/>
              </a:spcAft>
              <a:defRPr lang="en-US" sz="4000" b="0" kern="1200" dirty="0">
                <a:solidFill>
                  <a:srgbClr val="ED1C24"/>
                </a:solidFill>
                <a:latin typeface="Calibri" pitchFamily="34" charset="0"/>
                <a:ea typeface="+mn-ea"/>
                <a:cs typeface="Arial"/>
              </a:defRPr>
            </a:lvl1pPr>
          </a:lstStyle>
          <a:p>
            <a:r>
              <a:rPr lang="en-US" dirty="0"/>
              <a:t>Click to edit Master title style</a:t>
            </a:r>
          </a:p>
        </p:txBody>
      </p:sp>
      <p:sp>
        <p:nvSpPr>
          <p:cNvPr id="2990083" name="Rectangle 3"/>
          <p:cNvSpPr>
            <a:spLocks noGrp="1" noChangeArrowheads="1"/>
          </p:cNvSpPr>
          <p:nvPr>
            <p:ph type="subTitle" idx="1"/>
          </p:nvPr>
        </p:nvSpPr>
        <p:spPr>
          <a:xfrm>
            <a:off x="1447800" y="3505200"/>
            <a:ext cx="7010400" cy="609600"/>
          </a:xfrm>
          <a:prstGeom prst="rect">
            <a:avLst/>
          </a:prstGeom>
        </p:spPr>
        <p:txBody>
          <a:bodyPr/>
          <a:lstStyle>
            <a:lvl1pPr marL="0" indent="0" algn="l" rtl="0" fontAlgn="base">
              <a:lnSpc>
                <a:spcPct val="90000"/>
              </a:lnSpc>
              <a:spcBef>
                <a:spcPct val="0"/>
              </a:spcBef>
              <a:spcAft>
                <a:spcPts val="2400"/>
              </a:spcAft>
              <a:defRPr lang="en-US" sz="3400" b="0" kern="1200" dirty="0">
                <a:solidFill>
                  <a:schemeClr val="tx1">
                    <a:lumMod val="65000"/>
                    <a:lumOff val="35000"/>
                  </a:schemeClr>
                </a:solidFill>
                <a:latin typeface="Calibri" pitchFamily="34" charset="0"/>
                <a:ea typeface="+mn-ea"/>
                <a:cs typeface="Arial"/>
              </a:defRPr>
            </a:lvl1pPr>
          </a:lstStyle>
          <a:p>
            <a:r>
              <a:rPr lang="en-US" dirty="0"/>
              <a:t>Click to edit Master subtitle style</a:t>
            </a:r>
          </a:p>
        </p:txBody>
      </p:sp>
      <p:pic>
        <p:nvPicPr>
          <p:cNvPr id="441" name="Picture 440" descr="LN Logo.png"/>
          <p:cNvPicPr>
            <a:picLocks noChangeAspect="1"/>
          </p:cNvPicPr>
          <p:nvPr userDrawn="1"/>
        </p:nvPicPr>
        <p:blipFill>
          <a:blip r:embed="rId2"/>
          <a:stretch>
            <a:fillRect/>
          </a:stretch>
        </p:blipFill>
        <p:spPr>
          <a:xfrm>
            <a:off x="726005" y="1871969"/>
            <a:ext cx="3624079" cy="773431"/>
          </a:xfrm>
          <a:prstGeom prst="rect">
            <a:avLst/>
          </a:prstGeom>
        </p:spPr>
      </p:pic>
      <p:sp>
        <p:nvSpPr>
          <p:cNvPr id="6" name="Text Placeholder 5"/>
          <p:cNvSpPr>
            <a:spLocks noGrp="1"/>
          </p:cNvSpPr>
          <p:nvPr>
            <p:ph type="body" sz="quarter" idx="10" hasCustomPrompt="1"/>
          </p:nvPr>
        </p:nvSpPr>
        <p:spPr>
          <a:xfrm>
            <a:off x="1447800" y="4267200"/>
            <a:ext cx="7010400" cy="480131"/>
          </a:xfrm>
          <a:prstGeom prst="rect">
            <a:avLst/>
          </a:prstGeom>
        </p:spPr>
        <p:txBody>
          <a:bodyPr wrap="square">
            <a:spAutoFit/>
          </a:bodyPr>
          <a:lstStyle>
            <a:lvl1pPr marL="0" indent="0">
              <a:defRPr lang="en-US" sz="2800" b="0" kern="1200" dirty="0" smtClean="0">
                <a:solidFill>
                  <a:srgbClr val="FFFFFF">
                    <a:lumMod val="50000"/>
                  </a:srgbClr>
                </a:solidFill>
                <a:latin typeface="Calibri" pitchFamily="34" charset="0"/>
                <a:ea typeface="+mn-ea"/>
                <a:cs typeface="Arial"/>
              </a:defRPr>
            </a:lvl1pPr>
          </a:lstStyle>
          <a:p>
            <a:pPr lvl="0">
              <a:spcAft>
                <a:spcPts val="2400"/>
              </a:spcAft>
            </a:pPr>
            <a:r>
              <a:rPr lang="en-US" sz="2800" b="0" dirty="0" smtClean="0">
                <a:solidFill>
                  <a:srgbClr val="FFFFFF">
                    <a:lumMod val="50000"/>
                  </a:srgbClr>
                </a:solidFill>
                <a:latin typeface="Calibri" pitchFamily="34" charset="0"/>
                <a:cs typeface="Arial"/>
              </a:rPr>
              <a:t>Month </a:t>
            </a:r>
            <a:r>
              <a:rPr lang="en-US" sz="2800" b="0" dirty="0" err="1" smtClean="0">
                <a:solidFill>
                  <a:srgbClr val="FFFFFF">
                    <a:lumMod val="50000"/>
                  </a:srgbClr>
                </a:solidFill>
                <a:latin typeface="Calibri" pitchFamily="34" charset="0"/>
                <a:cs typeface="Arial"/>
              </a:rPr>
              <a:t>dd</a:t>
            </a:r>
            <a:r>
              <a:rPr lang="en-US" sz="2800" b="0" dirty="0" smtClean="0">
                <a:solidFill>
                  <a:srgbClr val="FFFFFF">
                    <a:lumMod val="50000"/>
                  </a:srgbClr>
                </a:solidFill>
                <a:latin typeface="Calibri" pitchFamily="34" charset="0"/>
                <a:cs typeface="Arial"/>
              </a:rPr>
              <a:t>, </a:t>
            </a:r>
            <a:r>
              <a:rPr lang="en-US" sz="2800" b="0" dirty="0" err="1" smtClean="0">
                <a:solidFill>
                  <a:srgbClr val="FFFFFF">
                    <a:lumMod val="50000"/>
                  </a:srgbClr>
                </a:solidFill>
                <a:latin typeface="Calibri" pitchFamily="34" charset="0"/>
                <a:cs typeface="Arial"/>
              </a:rPr>
              <a:t>yyyy</a:t>
            </a:r>
            <a:endParaRPr lang="en-US" sz="2800" b="0" dirty="0">
              <a:solidFill>
                <a:srgbClr val="FFFFFF">
                  <a:lumMod val="50000"/>
                </a:srgbClr>
              </a:solidFill>
              <a:latin typeface="Calibri" pitchFamily="34" charset="0"/>
              <a:cs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609600"/>
          </a:xfrm>
          <a:prstGeom prst="rect">
            <a:avLst/>
          </a:prstGeom>
        </p:spPr>
        <p:txBody>
          <a:bodyPr anchor="ctr" anchorCtr="0"/>
          <a:lstStyle>
            <a:lvl1pPr algn="l" rtl="0" eaLnBrk="0" fontAlgn="base" hangingPunct="0">
              <a:lnSpc>
                <a:spcPct val="90000"/>
              </a:lnSpc>
              <a:spcBef>
                <a:spcPct val="0"/>
              </a:spcBef>
              <a:spcAft>
                <a:spcPct val="0"/>
              </a:spcAft>
              <a:defRPr lang="en-US" sz="2000" b="0" dirty="0">
                <a:solidFill>
                  <a:schemeClr val="tx1"/>
                </a:solidFill>
                <a:latin typeface="Calibri" pitchFamily="34" charset="0"/>
                <a:ea typeface="+mj-ea"/>
                <a:cs typeface="+mj-cs"/>
              </a:defRPr>
            </a:lvl1pPr>
          </a:lstStyle>
          <a:p>
            <a:r>
              <a:rPr lang="en-US" dirty="0" smtClean="0"/>
              <a:t>Click to edit Master title style</a:t>
            </a:r>
            <a:endParaRPr lang="en-US" dirty="0"/>
          </a:p>
        </p:txBody>
      </p:sp>
      <p:sp>
        <p:nvSpPr>
          <p:cNvPr id="3" name="Content Placeholder 2"/>
          <p:cNvSpPr>
            <a:spLocks noGrp="1"/>
          </p:cNvSpPr>
          <p:nvPr>
            <p:ph idx="1"/>
          </p:nvPr>
        </p:nvSpPr>
        <p:spPr>
          <a:xfrm>
            <a:off x="228600" y="914400"/>
            <a:ext cx="8534400" cy="5486400"/>
          </a:xfrm>
          <a:prstGeom prst="rect">
            <a:avLst/>
          </a:prstGeom>
        </p:spPr>
        <p:txBody>
          <a:bodyPr/>
          <a:lstStyle>
            <a:lvl1pPr marL="0" indent="0">
              <a:lnSpc>
                <a:spcPct val="90000"/>
              </a:lnSpc>
              <a:spcBef>
                <a:spcPts val="600"/>
              </a:spcBef>
              <a:defRPr sz="1600">
                <a:latin typeface="Calibri" pitchFamily="34" charset="0"/>
              </a:defRPr>
            </a:lvl1pPr>
            <a:lvl2pPr marL="230188" indent="-141288">
              <a:lnSpc>
                <a:spcPct val="90000"/>
              </a:lnSpc>
              <a:spcBef>
                <a:spcPts val="600"/>
              </a:spcBef>
              <a:buSzPct val="100000"/>
              <a:buFont typeface="Calibri" pitchFamily="34" charset="0"/>
              <a:buChar char="•"/>
              <a:defRPr sz="1600">
                <a:latin typeface="Calibri" pitchFamily="34" charset="0"/>
              </a:defRPr>
            </a:lvl2pPr>
            <a:lvl3pPr marL="460375" indent="-173038">
              <a:lnSpc>
                <a:spcPct val="90000"/>
              </a:lnSpc>
              <a:spcBef>
                <a:spcPts val="600"/>
              </a:spcBef>
              <a:defRPr sz="1400">
                <a:latin typeface="Calibri" pitchFamily="34" charset="0"/>
              </a:defRPr>
            </a:lvl3pPr>
            <a:lvl4pPr marL="627063" indent="-115888">
              <a:lnSpc>
                <a:spcPct val="90000"/>
              </a:lnSpc>
              <a:spcBef>
                <a:spcPts val="600"/>
              </a:spcBef>
              <a:buSzPct val="100000"/>
              <a:buFont typeface="Calibri" pitchFamily="34" charset="0"/>
              <a:buChar char="•"/>
              <a:defRPr sz="1300">
                <a:latin typeface="Calibri" pitchFamily="34" charset="0"/>
              </a:defRPr>
            </a:lvl4pPr>
            <a:lvl5pPr>
              <a:defRPr sz="1600">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7800" y="3505201"/>
            <a:ext cx="7086600" cy="6095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eaLnBrk="0" fontAlgn="base" hangingPunct="0">
              <a:lnSpc>
                <a:spcPct val="95000"/>
              </a:lnSpc>
              <a:spcBef>
                <a:spcPct val="0"/>
              </a:spcBef>
              <a:spcAft>
                <a:spcPts val="2400"/>
              </a:spcAft>
              <a:defRPr lang="en-US" sz="3400" b="0" kern="1200" dirty="0">
                <a:solidFill>
                  <a:schemeClr val="tx1">
                    <a:lumMod val="65000"/>
                    <a:lumOff val="35000"/>
                  </a:schemeClr>
                </a:solidFill>
                <a:latin typeface="Calibri" pitchFamily="34" charset="0"/>
                <a:ea typeface="+mn-ea"/>
                <a:cs typeface="Aria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1447800" y="2819401"/>
            <a:ext cx="70866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eaLnBrk="0" fontAlgn="base" hangingPunct="0">
              <a:lnSpc>
                <a:spcPct val="95000"/>
              </a:lnSpc>
              <a:spcBef>
                <a:spcPct val="0"/>
              </a:spcBef>
              <a:spcAft>
                <a:spcPct val="0"/>
              </a:spcAft>
              <a:buNone/>
              <a:defRPr lang="en-US" sz="4000" b="0" kern="1200" dirty="0" smtClean="0">
                <a:solidFill>
                  <a:srgbClr val="ED1C24"/>
                </a:solidFill>
                <a:latin typeface="Calibri" pitchFamily="34" charset="0"/>
                <a:ea typeface="+mn-ea"/>
                <a:cs typeface="Aria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609600"/>
          </a:xfrm>
          <a:prstGeom prst="rect">
            <a:avLst/>
          </a:prstGeom>
        </p:spPr>
        <p:txBody>
          <a:bodyPr anchor="ctr" anchorCtr="0"/>
          <a:lstStyle>
            <a:lvl1pPr algn="l" rtl="0" eaLnBrk="0" fontAlgn="base" hangingPunct="0">
              <a:lnSpc>
                <a:spcPct val="90000"/>
              </a:lnSpc>
              <a:spcBef>
                <a:spcPct val="0"/>
              </a:spcBef>
              <a:spcAft>
                <a:spcPct val="0"/>
              </a:spcAft>
              <a:defRPr lang="en-US" sz="2000" b="0" dirty="0">
                <a:solidFill>
                  <a:schemeClr val="tx1"/>
                </a:solidFill>
                <a:latin typeface="Calibri" pitchFamily="34" charset="0"/>
                <a:ea typeface="+mj-ea"/>
                <a:cs typeface="+mj-cs"/>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228600" y="914400"/>
            <a:ext cx="4267200" cy="5541963"/>
          </a:xfrm>
          <a:prstGeom prst="rect">
            <a:avLst/>
          </a:prstGeom>
        </p:spPr>
        <p:txBody>
          <a:bodyPr/>
          <a:lstStyle>
            <a:lvl1pPr algn="l" rtl="0" eaLnBrk="0" fontAlgn="base" hangingPunct="0">
              <a:lnSpc>
                <a:spcPct val="90000"/>
              </a:lnSpc>
              <a:spcBef>
                <a:spcPts val="600"/>
              </a:spcBef>
              <a:spcAft>
                <a:spcPct val="0"/>
              </a:spcAft>
              <a:defRPr lang="en-US" sz="1600" dirty="0" smtClean="0">
                <a:solidFill>
                  <a:schemeClr val="tx1"/>
                </a:solidFill>
                <a:latin typeface="Calibri" pitchFamily="34" charset="0"/>
                <a:ea typeface="+mn-ea"/>
                <a:cs typeface="+mn-cs"/>
              </a:defRPr>
            </a:lvl1pPr>
            <a:lvl2pPr marL="230188" indent="-230188" algn="l" rtl="0" eaLnBrk="0" fontAlgn="base" hangingPunct="0">
              <a:lnSpc>
                <a:spcPct val="90000"/>
              </a:lnSpc>
              <a:spcBef>
                <a:spcPts val="600"/>
              </a:spcBef>
              <a:spcAft>
                <a:spcPct val="0"/>
              </a:spcAft>
              <a:buSzPct val="100000"/>
              <a:defRPr lang="en-US" sz="1600" dirty="0" smtClean="0">
                <a:solidFill>
                  <a:schemeClr val="tx1"/>
                </a:solidFill>
                <a:latin typeface="Calibri" pitchFamily="34" charset="0"/>
                <a:ea typeface="+mn-ea"/>
                <a:cs typeface="+mn-cs"/>
              </a:defRPr>
            </a:lvl2pPr>
            <a:lvl3pPr algn="l" rtl="0" eaLnBrk="0" fontAlgn="base" hangingPunct="0">
              <a:lnSpc>
                <a:spcPct val="90000"/>
              </a:lnSpc>
              <a:spcBef>
                <a:spcPts val="600"/>
              </a:spcBef>
              <a:spcAft>
                <a:spcPct val="0"/>
              </a:spcAft>
              <a:defRPr lang="en-US" sz="1400" dirty="0" smtClean="0">
                <a:solidFill>
                  <a:schemeClr val="tx1"/>
                </a:solidFill>
                <a:latin typeface="Calibri" pitchFamily="34" charset="0"/>
                <a:cs typeface="+mn-cs"/>
              </a:defRPr>
            </a:lvl3pPr>
            <a:lvl4pPr marL="511175" indent="-50800" algn="l" rtl="0" eaLnBrk="0" fontAlgn="base" hangingPunct="0">
              <a:lnSpc>
                <a:spcPct val="90000"/>
              </a:lnSpc>
              <a:spcBef>
                <a:spcPts val="600"/>
              </a:spcBef>
              <a:spcAft>
                <a:spcPct val="0"/>
              </a:spcAft>
              <a:tabLst/>
              <a:defRPr lang="en-US" sz="1300" dirty="0">
                <a:solidFill>
                  <a:schemeClr val="tx1"/>
                </a:solidFill>
                <a:latin typeface="Calibri" pitchFamily="34" charset="0"/>
                <a:cs typeface="+mn-cs"/>
              </a:defRPr>
            </a:lvl4pPr>
            <a:lvl5pPr algn="l" rtl="0" eaLnBrk="0" fontAlgn="base" hangingPunct="0">
              <a:lnSpc>
                <a:spcPct val="90000"/>
              </a:lnSpc>
              <a:spcBef>
                <a:spcPts val="600"/>
              </a:spcBef>
              <a:spcAft>
                <a:spcPct val="0"/>
              </a:spcAft>
              <a:defRPr lang="en-US" sz="1600" dirty="0">
                <a:solidFill>
                  <a:schemeClr val="tx1"/>
                </a:solidFill>
                <a:latin typeface="Calibri" pitchFamily="34" charset="0"/>
                <a:ea typeface="+mn-ea"/>
                <a:cs typeface="+mn-cs"/>
              </a:defRPr>
            </a:lvl5pPr>
            <a:lvl6pPr>
              <a:defRPr sz="1800"/>
            </a:lvl6pPr>
            <a:lvl7pPr>
              <a:defRPr sz="1800"/>
            </a:lvl7pPr>
            <a:lvl8pPr>
              <a:defRPr sz="1800"/>
            </a:lvl8pPr>
            <a:lvl9pPr>
              <a:defRPr sz="1800"/>
            </a:lvl9pPr>
          </a:lstStyle>
          <a:p>
            <a:pPr marL="0" lvl="0" indent="0" algn="l" rtl="0" eaLnBrk="0" fontAlgn="base" hangingPunct="0">
              <a:lnSpc>
                <a:spcPct val="90000"/>
              </a:lnSpc>
              <a:spcBef>
                <a:spcPts val="600"/>
              </a:spcBef>
              <a:spcAft>
                <a:spcPct val="0"/>
              </a:spcAft>
            </a:pPr>
            <a:r>
              <a:rPr lang="en-US" dirty="0" smtClean="0"/>
              <a:t>Click to edit Master text styles</a:t>
            </a:r>
          </a:p>
          <a:p>
            <a:pPr marL="230188" lvl="1" indent="-141288" algn="l" rtl="0" eaLnBrk="0" fontAlgn="base" hangingPunct="0">
              <a:lnSpc>
                <a:spcPct val="90000"/>
              </a:lnSpc>
              <a:spcBef>
                <a:spcPts val="600"/>
              </a:spcBef>
              <a:spcAft>
                <a:spcPct val="0"/>
              </a:spcAft>
              <a:buSzPct val="100000"/>
              <a:buFont typeface="Calibri" pitchFamily="34" charset="0"/>
              <a:buChar char="•"/>
            </a:pPr>
            <a:r>
              <a:rPr lang="en-US" dirty="0" smtClean="0"/>
              <a:t>Second level</a:t>
            </a:r>
          </a:p>
          <a:p>
            <a:pPr marL="460375" lvl="2" indent="-173038" algn="l" rtl="0" eaLnBrk="0" fontAlgn="base" hangingPunct="0">
              <a:lnSpc>
                <a:spcPct val="90000"/>
              </a:lnSpc>
              <a:spcBef>
                <a:spcPts val="600"/>
              </a:spcBef>
              <a:spcAft>
                <a:spcPct val="0"/>
              </a:spcAft>
              <a:buSzPct val="100000"/>
              <a:buChar char="–"/>
            </a:pPr>
            <a:r>
              <a:rPr lang="en-US" dirty="0" smtClean="0"/>
              <a:t>Third level</a:t>
            </a:r>
          </a:p>
          <a:p>
            <a:pPr marL="511175" lvl="3" indent="-107950" algn="l" rtl="0" eaLnBrk="0" fontAlgn="base" hangingPunct="0">
              <a:lnSpc>
                <a:spcPct val="90000"/>
              </a:lnSpc>
              <a:spcBef>
                <a:spcPts val="600"/>
              </a:spcBef>
              <a:spcAft>
                <a:spcPct val="0"/>
              </a:spcAft>
              <a:buSzPct val="100000"/>
              <a:buFont typeface="Calibri" pitchFamily="34" charset="0"/>
              <a:buChar char="•"/>
            </a:pPr>
            <a:r>
              <a:rPr lang="en-US" dirty="0" smtClean="0"/>
              <a:t>Fourth level</a:t>
            </a:r>
            <a:endParaRPr lang="en-US" dirty="0"/>
          </a:p>
        </p:txBody>
      </p:sp>
      <p:sp>
        <p:nvSpPr>
          <p:cNvPr id="4" name="Content Placeholder 3"/>
          <p:cNvSpPr>
            <a:spLocks noGrp="1"/>
          </p:cNvSpPr>
          <p:nvPr>
            <p:ph sz="half" idx="2"/>
          </p:nvPr>
        </p:nvSpPr>
        <p:spPr>
          <a:xfrm>
            <a:off x="4648200" y="914400"/>
            <a:ext cx="4267200" cy="5541963"/>
          </a:xfrm>
          <a:prstGeom prst="rect">
            <a:avLst/>
          </a:prstGeom>
        </p:spPr>
        <p:txBody>
          <a:bodyPr/>
          <a:lstStyle>
            <a:lvl1pPr algn="l" rtl="0" eaLnBrk="0" fontAlgn="base" hangingPunct="0">
              <a:lnSpc>
                <a:spcPct val="90000"/>
              </a:lnSpc>
              <a:spcBef>
                <a:spcPts val="600"/>
              </a:spcBef>
              <a:spcAft>
                <a:spcPct val="0"/>
              </a:spcAft>
              <a:defRPr lang="en-US" sz="1600" dirty="0" smtClean="0">
                <a:solidFill>
                  <a:schemeClr val="tx1"/>
                </a:solidFill>
                <a:latin typeface="Calibri" pitchFamily="34" charset="0"/>
                <a:ea typeface="+mn-ea"/>
                <a:cs typeface="+mn-cs"/>
              </a:defRPr>
            </a:lvl1pPr>
            <a:lvl2pPr algn="l" rtl="0" eaLnBrk="0" fontAlgn="base" hangingPunct="0">
              <a:lnSpc>
                <a:spcPct val="90000"/>
              </a:lnSpc>
              <a:spcBef>
                <a:spcPts val="600"/>
              </a:spcBef>
              <a:spcAft>
                <a:spcPct val="0"/>
              </a:spcAft>
              <a:buSzPct val="100000"/>
              <a:defRPr lang="en-US" sz="1600" dirty="0" smtClean="0">
                <a:solidFill>
                  <a:schemeClr val="tx1"/>
                </a:solidFill>
                <a:latin typeface="Calibri" pitchFamily="34" charset="0"/>
                <a:ea typeface="+mn-ea"/>
                <a:cs typeface="+mn-cs"/>
              </a:defRPr>
            </a:lvl2pPr>
            <a:lvl3pPr algn="l" rtl="0" eaLnBrk="0" fontAlgn="base" hangingPunct="0">
              <a:lnSpc>
                <a:spcPct val="90000"/>
              </a:lnSpc>
              <a:spcBef>
                <a:spcPts val="600"/>
              </a:spcBef>
              <a:spcAft>
                <a:spcPct val="0"/>
              </a:spcAft>
              <a:defRPr lang="en-US" sz="1400" dirty="0" smtClean="0">
                <a:solidFill>
                  <a:schemeClr val="tx1"/>
                </a:solidFill>
                <a:latin typeface="Calibri" pitchFamily="34" charset="0"/>
                <a:cs typeface="+mn-cs"/>
              </a:defRPr>
            </a:lvl3pPr>
            <a:lvl4pPr algn="l" rtl="0" eaLnBrk="0" fontAlgn="base" hangingPunct="0">
              <a:lnSpc>
                <a:spcPct val="90000"/>
              </a:lnSpc>
              <a:spcBef>
                <a:spcPts val="600"/>
              </a:spcBef>
              <a:spcAft>
                <a:spcPct val="0"/>
              </a:spcAft>
              <a:defRPr lang="en-US" sz="1300" dirty="0">
                <a:solidFill>
                  <a:schemeClr val="tx1"/>
                </a:solidFill>
                <a:latin typeface="Calibri" pitchFamily="34" charset="0"/>
                <a:cs typeface="+mn-cs"/>
              </a:defRPr>
            </a:lvl4pPr>
            <a:lvl5pPr algn="l" rtl="0" eaLnBrk="0" fontAlgn="base" hangingPunct="0">
              <a:lnSpc>
                <a:spcPct val="90000"/>
              </a:lnSpc>
              <a:spcBef>
                <a:spcPts val="600"/>
              </a:spcBef>
              <a:spcAft>
                <a:spcPct val="0"/>
              </a:spcAft>
              <a:defRPr lang="en-US" sz="1600" dirty="0">
                <a:solidFill>
                  <a:schemeClr val="tx1"/>
                </a:solidFill>
                <a:latin typeface="Calibri" pitchFamily="34" charset="0"/>
                <a:ea typeface="+mn-ea"/>
                <a:cs typeface="+mn-cs"/>
              </a:defRPr>
            </a:lvl5pPr>
            <a:lvl6pPr>
              <a:defRPr sz="1800"/>
            </a:lvl6pPr>
            <a:lvl7pPr>
              <a:defRPr sz="1800"/>
            </a:lvl7pPr>
            <a:lvl8pPr>
              <a:defRPr sz="1800"/>
            </a:lvl8pPr>
            <a:lvl9pPr>
              <a:defRPr sz="1800"/>
            </a:lvl9pPr>
          </a:lstStyle>
          <a:p>
            <a:pPr marL="0" lvl="0" indent="0" algn="l" rtl="0" eaLnBrk="0" fontAlgn="base" hangingPunct="0">
              <a:lnSpc>
                <a:spcPct val="90000"/>
              </a:lnSpc>
              <a:spcBef>
                <a:spcPts val="600"/>
              </a:spcBef>
              <a:spcAft>
                <a:spcPct val="0"/>
              </a:spcAft>
            </a:pPr>
            <a:r>
              <a:rPr lang="en-US" dirty="0" smtClean="0"/>
              <a:t>Click to edit Master text styles</a:t>
            </a:r>
          </a:p>
          <a:p>
            <a:pPr marL="230188" lvl="1" indent="-141288" algn="l" rtl="0" eaLnBrk="0" fontAlgn="base" hangingPunct="0">
              <a:lnSpc>
                <a:spcPct val="90000"/>
              </a:lnSpc>
              <a:spcBef>
                <a:spcPts val="600"/>
              </a:spcBef>
              <a:spcAft>
                <a:spcPct val="0"/>
              </a:spcAft>
              <a:buSzPct val="100000"/>
              <a:buFont typeface="Calibri" pitchFamily="34" charset="0"/>
              <a:buChar char="•"/>
            </a:pPr>
            <a:r>
              <a:rPr lang="en-US" dirty="0" smtClean="0"/>
              <a:t>Second level</a:t>
            </a:r>
          </a:p>
          <a:p>
            <a:pPr marL="460375" lvl="2" indent="-173038" algn="l" rtl="0" eaLnBrk="0" fontAlgn="base" hangingPunct="0">
              <a:lnSpc>
                <a:spcPct val="90000"/>
              </a:lnSpc>
              <a:spcBef>
                <a:spcPts val="600"/>
              </a:spcBef>
              <a:spcAft>
                <a:spcPct val="0"/>
              </a:spcAft>
              <a:buSzPct val="100000"/>
              <a:buChar char="–"/>
            </a:pPr>
            <a:r>
              <a:rPr lang="en-US" dirty="0" smtClean="0"/>
              <a:t>Third level</a:t>
            </a:r>
          </a:p>
          <a:p>
            <a:pPr marL="511175" lvl="3" indent="-107950" algn="l" rtl="0" eaLnBrk="0" fontAlgn="base" hangingPunct="0">
              <a:lnSpc>
                <a:spcPct val="90000"/>
              </a:lnSpc>
              <a:spcBef>
                <a:spcPts val="600"/>
              </a:spcBef>
              <a:spcAft>
                <a:spcPct val="0"/>
              </a:spcAft>
              <a:buSzPct val="100000"/>
              <a:buFont typeface="Calibri" pitchFamily="34" charset="0"/>
              <a:buChar char="•"/>
            </a:pPr>
            <a:r>
              <a:rPr lang="en-US" dirty="0" smtClean="0"/>
              <a:t>Fourth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609600"/>
          </a:xfrm>
          <a:prstGeom prst="rect">
            <a:avLst/>
          </a:prstGeom>
        </p:spPr>
        <p:txBody>
          <a:bodyPr anchor="ctr" anchorCtr="0"/>
          <a:lstStyle>
            <a:lvl1pPr algn="l" rtl="0" eaLnBrk="0" fontAlgn="base" hangingPunct="0">
              <a:lnSpc>
                <a:spcPct val="90000"/>
              </a:lnSpc>
              <a:spcBef>
                <a:spcPct val="0"/>
              </a:spcBef>
              <a:spcAft>
                <a:spcPct val="0"/>
              </a:spcAft>
              <a:defRPr lang="en-US" sz="2000" b="0" dirty="0">
                <a:solidFill>
                  <a:schemeClr val="tx1"/>
                </a:solidFill>
                <a:latin typeface="Calibri" pitchFamily="34" charset="0"/>
                <a:ea typeface="+mj-ea"/>
                <a:cs typeface="+mj-cs"/>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228600" y="914400"/>
            <a:ext cx="4267200" cy="685800"/>
          </a:xfrm>
          <a:prstGeom prst="rect">
            <a:avLst/>
          </a:prstGeom>
        </p:spPr>
        <p:txBody>
          <a:bodyPr anchor="b"/>
          <a:lstStyle>
            <a:lvl1pPr marL="0" indent="0">
              <a:buNone/>
              <a:defRPr sz="16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5" name="Text Placeholder 4"/>
          <p:cNvSpPr>
            <a:spLocks noGrp="1"/>
          </p:cNvSpPr>
          <p:nvPr>
            <p:ph type="body" sz="quarter" idx="3"/>
          </p:nvPr>
        </p:nvSpPr>
        <p:spPr>
          <a:xfrm>
            <a:off x="4648200" y="914400"/>
            <a:ext cx="4267200" cy="685800"/>
          </a:xfrm>
          <a:prstGeom prst="rect">
            <a:avLst/>
          </a:prstGeom>
        </p:spPr>
        <p:txBody>
          <a:bodyPr anchor="b"/>
          <a:lstStyle>
            <a:lvl1pPr marL="0" indent="0">
              <a:buNone/>
              <a:defRPr sz="1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8" name="Text Placeholder 7"/>
          <p:cNvSpPr>
            <a:spLocks noGrp="1"/>
          </p:cNvSpPr>
          <p:nvPr>
            <p:ph type="body" sz="quarter" idx="10" hasCustomPrompt="1"/>
          </p:nvPr>
        </p:nvSpPr>
        <p:spPr>
          <a:xfrm>
            <a:off x="228600" y="1600200"/>
            <a:ext cx="4267200" cy="3962400"/>
          </a:xfrm>
          <a:prstGeom prst="rect">
            <a:avLst/>
          </a:prstGeom>
        </p:spPr>
        <p:txBody>
          <a:bodyPr/>
          <a:lstStyle>
            <a:lvl2pPr marL="130175" indent="-130175">
              <a:buSzPct val="100000"/>
              <a:buFont typeface="Calibri" pitchFamily="34" charset="0"/>
              <a:buChar char="•"/>
              <a:defRPr/>
            </a:lvl2pPr>
            <a:lvl3pPr marL="317500" indent="-144463">
              <a:defRPr sz="1400" baseline="0"/>
            </a:lvl3pPr>
            <a:lvl4pPr marL="346075" indent="-115888">
              <a:buSzPct val="100000"/>
              <a:buFont typeface="Calibri" pitchFamily="34" charset="0"/>
              <a:buChar char="•"/>
              <a:defRPr sz="1300"/>
            </a:lvl4pPr>
          </a:lstStyle>
          <a:p>
            <a:pPr lvl="1"/>
            <a:r>
              <a:rPr lang="en-US" dirty="0" smtClean="0"/>
              <a:t>First level</a:t>
            </a:r>
          </a:p>
          <a:p>
            <a:pPr lvl="2"/>
            <a:r>
              <a:rPr lang="en-US" dirty="0" smtClean="0"/>
              <a:t>Second level</a:t>
            </a:r>
          </a:p>
          <a:p>
            <a:pPr lvl="3"/>
            <a:r>
              <a:rPr lang="en-US" dirty="0" smtClean="0"/>
              <a:t>Third level</a:t>
            </a:r>
            <a:endParaRPr lang="en-US" dirty="0"/>
          </a:p>
        </p:txBody>
      </p:sp>
      <p:sp>
        <p:nvSpPr>
          <p:cNvPr id="9" name="Text Placeholder 7"/>
          <p:cNvSpPr>
            <a:spLocks noGrp="1"/>
          </p:cNvSpPr>
          <p:nvPr>
            <p:ph type="body" sz="quarter" idx="11" hasCustomPrompt="1"/>
          </p:nvPr>
        </p:nvSpPr>
        <p:spPr>
          <a:xfrm>
            <a:off x="4648200" y="1600200"/>
            <a:ext cx="4267200" cy="3962400"/>
          </a:xfrm>
          <a:prstGeom prst="rect">
            <a:avLst/>
          </a:prstGeom>
        </p:spPr>
        <p:txBody>
          <a:bodyPr/>
          <a:lstStyle>
            <a:lvl2pPr marL="130175" indent="-130175">
              <a:buSzPct val="100000"/>
              <a:buFont typeface="Calibri" pitchFamily="34" charset="0"/>
              <a:buChar char="•"/>
              <a:defRPr/>
            </a:lvl2pPr>
            <a:lvl3pPr marL="317500" indent="-144463">
              <a:defRPr sz="1400" baseline="0"/>
            </a:lvl3pPr>
            <a:lvl4pPr marL="346075" indent="-115888">
              <a:buSzPct val="100000"/>
              <a:buFont typeface="Calibri" pitchFamily="34" charset="0"/>
              <a:buChar char="•"/>
              <a:defRPr sz="1300"/>
            </a:lvl4pPr>
          </a:lstStyle>
          <a:p>
            <a:pPr lvl="1"/>
            <a:r>
              <a:rPr lang="en-US" dirty="0" smtClean="0"/>
              <a:t>First level</a:t>
            </a:r>
          </a:p>
          <a:p>
            <a:pPr lvl="2"/>
            <a:r>
              <a:rPr lang="en-US" dirty="0" smtClean="0"/>
              <a:t>Second level</a:t>
            </a:r>
          </a:p>
          <a:p>
            <a:pPr lvl="3"/>
            <a:r>
              <a:rPr lang="en-US" dirty="0" smtClean="0"/>
              <a:t>Third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609600"/>
          </a:xfrm>
          <a:prstGeom prst="rect">
            <a:avLst/>
          </a:prstGeom>
        </p:spPr>
        <p:txBody>
          <a:bodyPr anchor="ctr" anchorCtr="0"/>
          <a:lstStyle>
            <a:lvl1pPr algn="l" rtl="0" eaLnBrk="0" fontAlgn="base" hangingPunct="0">
              <a:lnSpc>
                <a:spcPct val="90000"/>
              </a:lnSpc>
              <a:spcBef>
                <a:spcPct val="0"/>
              </a:spcBef>
              <a:spcAft>
                <a:spcPct val="0"/>
              </a:spcAft>
              <a:defRPr lang="en-US" sz="2000" b="0" dirty="0">
                <a:solidFill>
                  <a:schemeClr val="tx1"/>
                </a:solidFill>
                <a:latin typeface="Calibri" pitchFamily="34" charset="0"/>
                <a:ea typeface="+mj-ea"/>
                <a:cs typeface="+mj-cs"/>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89060" name="Text Box 4"/>
          <p:cNvSpPr txBox="1">
            <a:spLocks noChangeArrowheads="1"/>
          </p:cNvSpPr>
          <p:nvPr/>
        </p:nvSpPr>
        <p:spPr bwMode="auto">
          <a:xfrm>
            <a:off x="3886200" y="6566356"/>
            <a:ext cx="1199367" cy="215444"/>
          </a:xfrm>
          <a:prstGeom prst="rect">
            <a:avLst/>
          </a:prstGeom>
          <a:noFill/>
          <a:ln w="9525">
            <a:noFill/>
            <a:miter lim="800000"/>
            <a:headEnd/>
            <a:tailEnd/>
          </a:ln>
          <a:effectLst/>
        </p:spPr>
        <p:txBody>
          <a:bodyPr wrap="none">
            <a:spAutoFit/>
          </a:bodyPr>
          <a:lstStyle/>
          <a:p>
            <a:pPr>
              <a:defRPr/>
            </a:pPr>
            <a:r>
              <a:rPr lang="en-US" sz="800" b="0" dirty="0" smtClean="0">
                <a:solidFill>
                  <a:schemeClr val="bg1">
                    <a:lumMod val="50000"/>
                  </a:schemeClr>
                </a:solidFill>
                <a:latin typeface="Calibri" pitchFamily="34" charset="0"/>
              </a:rPr>
              <a:t>LexisNexis® </a:t>
            </a:r>
            <a:r>
              <a:rPr lang="en-US" sz="800" b="0" dirty="0">
                <a:solidFill>
                  <a:schemeClr val="bg1">
                    <a:lumMod val="50000"/>
                  </a:schemeClr>
                </a:solidFill>
                <a:latin typeface="Calibri" pitchFamily="34" charset="0"/>
              </a:rPr>
              <a:t>Confidential</a:t>
            </a:r>
          </a:p>
        </p:txBody>
      </p:sp>
      <p:sp>
        <p:nvSpPr>
          <p:cNvPr id="2989061" name="Text Box 5"/>
          <p:cNvSpPr txBox="1">
            <a:spLocks noChangeArrowheads="1"/>
          </p:cNvSpPr>
          <p:nvPr/>
        </p:nvSpPr>
        <p:spPr bwMode="auto">
          <a:xfrm>
            <a:off x="8724900" y="6534150"/>
            <a:ext cx="351378" cy="261610"/>
          </a:xfrm>
          <a:prstGeom prst="rect">
            <a:avLst/>
          </a:prstGeom>
          <a:noFill/>
          <a:ln w="9525">
            <a:noFill/>
            <a:miter lim="800000"/>
            <a:headEnd/>
            <a:tailEnd/>
          </a:ln>
          <a:effectLst/>
        </p:spPr>
        <p:txBody>
          <a:bodyPr wrap="none">
            <a:spAutoFit/>
          </a:bodyPr>
          <a:lstStyle/>
          <a:p>
            <a:pPr>
              <a:defRPr/>
            </a:pPr>
            <a:fld id="{E7C69B4E-ECE6-45A4-90B9-35FF3183E8B4}" type="slidenum">
              <a:rPr lang="en-US" sz="1050" b="0">
                <a:solidFill>
                  <a:schemeClr val="tx1">
                    <a:lumMod val="50000"/>
                    <a:lumOff val="50000"/>
                  </a:schemeClr>
                </a:solidFill>
                <a:latin typeface="Calibri" pitchFamily="34" charset="0"/>
                <a:cs typeface="Arial" pitchFamily="34" charset="0"/>
              </a:rPr>
              <a:pPr>
                <a:defRPr/>
              </a:pPr>
              <a:t>‹#›</a:t>
            </a:fld>
            <a:endParaRPr lang="en-US" sz="1100" b="0" dirty="0">
              <a:solidFill>
                <a:schemeClr val="tx1">
                  <a:lumMod val="50000"/>
                  <a:lumOff val="50000"/>
                </a:schemeClr>
              </a:solidFill>
              <a:latin typeface="Calibri" pitchFamily="34" charset="0"/>
              <a:cs typeface="Arial" pitchFamily="34" charset="0"/>
            </a:endParaRPr>
          </a:p>
        </p:txBody>
      </p:sp>
      <p:sp>
        <p:nvSpPr>
          <p:cNvPr id="2989062" name="Rectangle 6"/>
          <p:cNvSpPr>
            <a:spLocks noChangeArrowheads="1"/>
          </p:cNvSpPr>
          <p:nvPr/>
        </p:nvSpPr>
        <p:spPr bwMode="auto">
          <a:xfrm>
            <a:off x="0" y="668337"/>
            <a:ext cx="9144000" cy="45719"/>
          </a:xfrm>
          <a:prstGeom prst="rect">
            <a:avLst/>
          </a:prstGeom>
          <a:solidFill>
            <a:srgbClr val="FF0000"/>
          </a:solidFill>
          <a:ln w="0">
            <a:solidFill>
              <a:srgbClr val="FF0000"/>
            </a:solidFill>
            <a:miter lim="800000"/>
            <a:headEnd/>
            <a:tailEnd/>
          </a:ln>
          <a:effectLst/>
        </p:spPr>
        <p:txBody>
          <a:bodyPr wrap="none" anchor="ctr"/>
          <a:lstStyle/>
          <a:p>
            <a:pPr algn="ctr">
              <a:lnSpc>
                <a:spcPct val="90000"/>
              </a:lnSpc>
              <a:spcBef>
                <a:spcPct val="60000"/>
              </a:spcBef>
              <a:buClr>
                <a:schemeClr val="accent1"/>
              </a:buClr>
              <a:defRPr/>
            </a:pPr>
            <a:endParaRPr lang="en-US" sz="1400" b="0">
              <a:latin typeface="Arial" pitchFamily="34" charset="0"/>
              <a:cs typeface="Arial" pitchFamily="34" charset="0"/>
            </a:endParaRPr>
          </a:p>
        </p:txBody>
      </p:sp>
      <p:sp>
        <p:nvSpPr>
          <p:cNvPr id="8" name="Title Placeholder 7"/>
          <p:cNvSpPr>
            <a:spLocks noGrp="1"/>
          </p:cNvSpPr>
          <p:nvPr>
            <p:ph type="title"/>
          </p:nvPr>
        </p:nvSpPr>
        <p:spPr>
          <a:xfrm>
            <a:off x="228600" y="76200"/>
            <a:ext cx="8686800" cy="609600"/>
          </a:xfrm>
          <a:prstGeom prst="rect">
            <a:avLst/>
          </a:prstGeom>
        </p:spPr>
        <p:txBody>
          <a:bodyPr anchor="ctr" anchorCtr="0"/>
          <a:lstStyle/>
          <a:p>
            <a:r>
              <a:rPr lang="en-US" dirty="0"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870" r:id="rId1"/>
    <p:sldLayoutId id="2147483837" r:id="rId2"/>
    <p:sldLayoutId id="2147483836" r:id="rId3"/>
    <p:sldLayoutId id="2147483835" r:id="rId4"/>
    <p:sldLayoutId id="2147483834" r:id="rId5"/>
    <p:sldLayoutId id="2147483833" r:id="rId6"/>
    <p:sldLayoutId id="2147483832" r:id="rId7"/>
  </p:sldLayoutIdLst>
  <p:txStyles>
    <p:titleStyle>
      <a:lvl1pPr algn="l" rtl="0" eaLnBrk="0" fontAlgn="base" hangingPunct="0">
        <a:lnSpc>
          <a:spcPct val="90000"/>
        </a:lnSpc>
        <a:spcBef>
          <a:spcPct val="0"/>
        </a:spcBef>
        <a:spcAft>
          <a:spcPct val="0"/>
        </a:spcAft>
        <a:defRPr lang="en-US" sz="2000" b="0" dirty="0" smtClean="0">
          <a:solidFill>
            <a:schemeClr val="tx1"/>
          </a:solidFill>
          <a:latin typeface="Calibri" pitchFamily="34" charset="0"/>
          <a:ea typeface="+mj-ea"/>
          <a:cs typeface="+mj-cs"/>
        </a:defRPr>
      </a:lvl1pPr>
      <a:lvl2pPr algn="l" rtl="0" eaLnBrk="0" fontAlgn="base" hangingPunct="0">
        <a:spcBef>
          <a:spcPct val="0"/>
        </a:spcBef>
        <a:spcAft>
          <a:spcPct val="0"/>
        </a:spcAft>
        <a:defRPr b="1">
          <a:solidFill>
            <a:schemeClr val="tx2"/>
          </a:solidFill>
          <a:latin typeface="Arial" charset="0"/>
          <a:cs typeface="Arial" charset="0"/>
        </a:defRPr>
      </a:lvl2pPr>
      <a:lvl3pPr algn="l" rtl="0" eaLnBrk="0" fontAlgn="base" hangingPunct="0">
        <a:spcBef>
          <a:spcPct val="0"/>
        </a:spcBef>
        <a:spcAft>
          <a:spcPct val="0"/>
        </a:spcAft>
        <a:defRPr b="1">
          <a:solidFill>
            <a:schemeClr val="tx2"/>
          </a:solidFill>
          <a:latin typeface="Arial" charset="0"/>
          <a:cs typeface="Arial" charset="0"/>
        </a:defRPr>
      </a:lvl3pPr>
      <a:lvl4pPr algn="l" rtl="0" eaLnBrk="0" fontAlgn="base" hangingPunct="0">
        <a:spcBef>
          <a:spcPct val="0"/>
        </a:spcBef>
        <a:spcAft>
          <a:spcPct val="0"/>
        </a:spcAft>
        <a:defRPr b="1">
          <a:solidFill>
            <a:schemeClr val="tx2"/>
          </a:solidFill>
          <a:latin typeface="Arial" charset="0"/>
          <a:cs typeface="Arial" charset="0"/>
        </a:defRPr>
      </a:lvl4pPr>
      <a:lvl5pPr algn="l" rtl="0" eaLnBrk="0" fontAlgn="base" hangingPunct="0">
        <a:spcBef>
          <a:spcPct val="0"/>
        </a:spcBef>
        <a:spcAft>
          <a:spcPct val="0"/>
        </a:spcAft>
        <a:defRPr b="1">
          <a:solidFill>
            <a:schemeClr val="tx2"/>
          </a:solidFill>
          <a:latin typeface="Arial" charset="0"/>
          <a:cs typeface="Arial" charset="0"/>
        </a:defRPr>
      </a:lvl5pPr>
      <a:lvl6pPr marL="457200" algn="l" rtl="0" fontAlgn="base">
        <a:spcBef>
          <a:spcPct val="0"/>
        </a:spcBef>
        <a:spcAft>
          <a:spcPct val="0"/>
        </a:spcAft>
        <a:defRPr b="1">
          <a:solidFill>
            <a:schemeClr val="tx2"/>
          </a:solidFill>
          <a:latin typeface="Arial" charset="0"/>
          <a:cs typeface="Arial" charset="0"/>
        </a:defRPr>
      </a:lvl6pPr>
      <a:lvl7pPr marL="914400" algn="l" rtl="0" fontAlgn="base">
        <a:spcBef>
          <a:spcPct val="0"/>
        </a:spcBef>
        <a:spcAft>
          <a:spcPct val="0"/>
        </a:spcAft>
        <a:defRPr b="1">
          <a:solidFill>
            <a:schemeClr val="tx2"/>
          </a:solidFill>
          <a:latin typeface="Arial" charset="0"/>
          <a:cs typeface="Arial" charset="0"/>
        </a:defRPr>
      </a:lvl7pPr>
      <a:lvl8pPr marL="1371600" algn="l" rtl="0" fontAlgn="base">
        <a:spcBef>
          <a:spcPct val="0"/>
        </a:spcBef>
        <a:spcAft>
          <a:spcPct val="0"/>
        </a:spcAft>
        <a:defRPr b="1">
          <a:solidFill>
            <a:schemeClr val="tx2"/>
          </a:solidFill>
          <a:latin typeface="Arial" charset="0"/>
          <a:cs typeface="Arial" charset="0"/>
        </a:defRPr>
      </a:lvl8pPr>
      <a:lvl9pPr marL="1828800" algn="l" rtl="0" fontAlgn="base">
        <a:spcBef>
          <a:spcPct val="0"/>
        </a:spcBef>
        <a:spcAft>
          <a:spcPct val="0"/>
        </a:spcAft>
        <a:defRPr b="1">
          <a:solidFill>
            <a:schemeClr val="tx2"/>
          </a:solidFill>
          <a:latin typeface="Arial" charset="0"/>
          <a:cs typeface="Arial" charset="0"/>
        </a:defRPr>
      </a:lvl9pPr>
    </p:titleStyle>
    <p:bodyStyle>
      <a:lvl1pPr marL="342900" indent="-342900" algn="l" rtl="0" eaLnBrk="0" fontAlgn="base" hangingPunct="0">
        <a:lnSpc>
          <a:spcPct val="90000"/>
        </a:lnSpc>
        <a:spcBef>
          <a:spcPts val="600"/>
        </a:spcBef>
        <a:spcAft>
          <a:spcPct val="0"/>
        </a:spcAft>
        <a:defRPr lang="en-US" sz="1600" dirty="0" smtClean="0">
          <a:solidFill>
            <a:schemeClr val="tx1"/>
          </a:solidFill>
          <a:latin typeface="Calibri" pitchFamily="34" charset="0"/>
          <a:ea typeface="+mn-ea"/>
          <a:cs typeface="+mn-cs"/>
        </a:defRPr>
      </a:lvl1pPr>
      <a:lvl2pPr marL="266700" indent="-177800" algn="l" rtl="0" eaLnBrk="0" fontAlgn="base" hangingPunct="0">
        <a:lnSpc>
          <a:spcPct val="90000"/>
        </a:lnSpc>
        <a:spcBef>
          <a:spcPts val="600"/>
        </a:spcBef>
        <a:spcAft>
          <a:spcPct val="0"/>
        </a:spcAft>
        <a:buSzPct val="65000"/>
        <a:buFont typeface="Wingdings" pitchFamily="2" charset="2"/>
        <a:buChar char="l"/>
        <a:defRPr lang="en-US" sz="1600" dirty="0" smtClean="0">
          <a:solidFill>
            <a:schemeClr val="tx1"/>
          </a:solidFill>
          <a:latin typeface="Calibri" pitchFamily="34" charset="0"/>
          <a:ea typeface="+mn-ea"/>
          <a:cs typeface="+mn-cs"/>
        </a:defRPr>
      </a:lvl2pPr>
      <a:lvl3pPr marL="533400" indent="-177800" algn="l" rtl="0" eaLnBrk="0" fontAlgn="base" hangingPunct="0">
        <a:lnSpc>
          <a:spcPct val="90000"/>
        </a:lnSpc>
        <a:spcBef>
          <a:spcPts val="600"/>
        </a:spcBef>
        <a:spcAft>
          <a:spcPct val="0"/>
        </a:spcAft>
        <a:buSzPct val="100000"/>
        <a:buChar char="–"/>
        <a:defRPr lang="en-US" sz="1600" dirty="0" smtClean="0">
          <a:solidFill>
            <a:schemeClr val="tx1"/>
          </a:solidFill>
          <a:latin typeface="Calibri" pitchFamily="34" charset="0"/>
          <a:ea typeface="+mn-ea"/>
          <a:cs typeface="+mn-cs"/>
        </a:defRPr>
      </a:lvl3pPr>
      <a:lvl4pPr marL="800100" indent="-177800" algn="l" rtl="0" eaLnBrk="0" fontAlgn="base" hangingPunct="0">
        <a:lnSpc>
          <a:spcPct val="90000"/>
        </a:lnSpc>
        <a:spcBef>
          <a:spcPts val="600"/>
        </a:spcBef>
        <a:spcAft>
          <a:spcPct val="0"/>
        </a:spcAft>
        <a:buSzPct val="55000"/>
        <a:buFont typeface="Wingdings" pitchFamily="2" charset="2"/>
        <a:buChar char="¡"/>
        <a:defRPr lang="en-US" sz="1600" dirty="0" smtClean="0">
          <a:solidFill>
            <a:schemeClr val="tx1"/>
          </a:solidFill>
          <a:latin typeface="Calibri" pitchFamily="34" charset="0"/>
          <a:ea typeface="+mn-ea"/>
          <a:cs typeface="+mn-cs"/>
        </a:defRPr>
      </a:lvl4pPr>
      <a:lvl5pPr marL="1066800" indent="-177800" algn="l" rtl="0" eaLnBrk="0" fontAlgn="base" hangingPunct="0">
        <a:lnSpc>
          <a:spcPct val="90000"/>
        </a:lnSpc>
        <a:spcBef>
          <a:spcPts val="600"/>
        </a:spcBef>
        <a:spcAft>
          <a:spcPct val="0"/>
        </a:spcAft>
        <a:buChar char="»"/>
        <a:defRPr lang="en-US" sz="1600" dirty="0" smtClean="0">
          <a:solidFill>
            <a:schemeClr val="tx1"/>
          </a:solidFill>
          <a:latin typeface="Calibri" pitchFamily="34" charset="0"/>
          <a:ea typeface="+mn-ea"/>
          <a:cs typeface="+mn-cs"/>
        </a:defRPr>
      </a:lvl5pPr>
      <a:lvl6pPr marL="1524000" indent="-177800" algn="l" rtl="0" fontAlgn="base">
        <a:spcBef>
          <a:spcPct val="20000"/>
        </a:spcBef>
        <a:spcAft>
          <a:spcPct val="0"/>
        </a:spcAft>
        <a:buChar char="»"/>
        <a:defRPr sz="1400">
          <a:solidFill>
            <a:schemeClr val="tx1"/>
          </a:solidFill>
          <a:latin typeface="+mn-lt"/>
          <a:cs typeface="+mn-cs"/>
        </a:defRPr>
      </a:lvl6pPr>
      <a:lvl7pPr marL="1981200" indent="-177800" algn="l" rtl="0" fontAlgn="base">
        <a:spcBef>
          <a:spcPct val="20000"/>
        </a:spcBef>
        <a:spcAft>
          <a:spcPct val="0"/>
        </a:spcAft>
        <a:buChar char="»"/>
        <a:defRPr sz="1400">
          <a:solidFill>
            <a:schemeClr val="tx1"/>
          </a:solidFill>
          <a:latin typeface="+mn-lt"/>
          <a:cs typeface="+mn-cs"/>
        </a:defRPr>
      </a:lvl7pPr>
      <a:lvl8pPr marL="2438400" indent="-177800" algn="l" rtl="0" fontAlgn="base">
        <a:spcBef>
          <a:spcPct val="20000"/>
        </a:spcBef>
        <a:spcAft>
          <a:spcPct val="0"/>
        </a:spcAft>
        <a:buChar char="»"/>
        <a:defRPr sz="1400">
          <a:solidFill>
            <a:schemeClr val="tx1"/>
          </a:solidFill>
          <a:latin typeface="+mn-lt"/>
          <a:cs typeface="+mn-cs"/>
        </a:defRPr>
      </a:lvl8pPr>
      <a:lvl9pPr marL="2895600" indent="-177800" algn="l" rtl="0" fontAlgn="base">
        <a:spcBef>
          <a:spcPct val="20000"/>
        </a:spcBef>
        <a:spcAft>
          <a:spcPct val="0"/>
        </a:spcAft>
        <a:buChar char="»"/>
        <a:defRPr sz="14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normAutofit fontScale="90000"/>
          </a:bodyPr>
          <a:lstStyle/>
          <a:p>
            <a:r>
              <a:rPr lang="en-US" dirty="0" smtClean="0"/>
              <a:t>WL Gore Alternative Fees (AFAs)</a:t>
            </a:r>
            <a:endParaRPr lang="en-US" dirty="0"/>
          </a:p>
        </p:txBody>
      </p:sp>
      <p:sp>
        <p:nvSpPr>
          <p:cNvPr id="6" name="Subtitle 5"/>
          <p:cNvSpPr>
            <a:spLocks noGrp="1"/>
          </p:cNvSpPr>
          <p:nvPr>
            <p:ph type="subTitle" idx="1"/>
          </p:nvPr>
        </p:nvSpPr>
        <p:spPr>
          <a:xfrm>
            <a:off x="1447800" y="3505200"/>
            <a:ext cx="7010400" cy="1905000"/>
          </a:xfrm>
        </p:spPr>
        <p:txBody>
          <a:bodyPr/>
          <a:lstStyle/>
          <a:p>
            <a:pPr>
              <a:lnSpc>
                <a:spcPct val="100000"/>
              </a:lnSpc>
              <a:spcAft>
                <a:spcPts val="0"/>
              </a:spcAft>
            </a:pPr>
            <a:r>
              <a:rPr lang="en-US" sz="2400" dirty="0" smtClean="0"/>
              <a:t>Patent Fee Structure Stages</a:t>
            </a:r>
          </a:p>
          <a:p>
            <a:pPr marL="342900" indent="-342900">
              <a:lnSpc>
                <a:spcPct val="100000"/>
              </a:lnSpc>
              <a:spcAft>
                <a:spcPts val="0"/>
              </a:spcAft>
              <a:buFont typeface="Arial" panose="020B0604020202020204" pitchFamily="34" charset="0"/>
              <a:buChar char="•"/>
            </a:pPr>
            <a:r>
              <a:rPr lang="en-US" sz="2400" dirty="0" smtClean="0"/>
              <a:t>Entering</a:t>
            </a:r>
          </a:p>
          <a:p>
            <a:pPr marL="342900" indent="-342900">
              <a:lnSpc>
                <a:spcPct val="100000"/>
              </a:lnSpc>
              <a:spcAft>
                <a:spcPts val="0"/>
              </a:spcAft>
              <a:buFont typeface="Arial" panose="020B0604020202020204" pitchFamily="34" charset="0"/>
              <a:buChar char="•"/>
            </a:pPr>
            <a:r>
              <a:rPr lang="en-US" sz="2400" dirty="0" smtClean="0"/>
              <a:t>Updating</a:t>
            </a:r>
          </a:p>
          <a:p>
            <a:pPr>
              <a:lnSpc>
                <a:spcPct val="100000"/>
              </a:lnSpc>
              <a:spcAft>
                <a:spcPts val="0"/>
              </a:spcAft>
            </a:pPr>
            <a:endParaRPr lang="en-US" sz="2400" dirty="0" smtClean="0"/>
          </a:p>
          <a:p>
            <a:pPr>
              <a:lnSpc>
                <a:spcPct val="100000"/>
              </a:lnSpc>
              <a:spcAft>
                <a:spcPts val="0"/>
              </a:spcAft>
            </a:pPr>
            <a:r>
              <a:rPr lang="en-US" sz="2400" dirty="0" smtClean="0"/>
              <a:t>Submitting Invoices with Alternative Fee Structures</a:t>
            </a:r>
          </a:p>
          <a:p>
            <a:endParaRPr lang="en-US" dirty="0"/>
          </a:p>
        </p:txBody>
      </p:sp>
    </p:spTree>
    <p:extLst>
      <p:ext uri="{BB962C8B-B14F-4D97-AF65-F5344CB8AC3E}">
        <p14:creationId xmlns:p14="http://schemas.microsoft.com/office/powerpoint/2010/main" val="23441248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0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52400"/>
            <a:ext cx="2971800" cy="47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4267200" y="228600"/>
            <a:ext cx="4648200" cy="338554"/>
          </a:xfrm>
          <a:prstGeom prst="rect">
            <a:avLst/>
          </a:prstGeom>
          <a:noFill/>
        </p:spPr>
        <p:txBody>
          <a:bodyPr wrap="square" rtlCol="0">
            <a:spAutoFit/>
          </a:bodyPr>
          <a:lstStyle/>
          <a:p>
            <a:pPr algn="r"/>
            <a:r>
              <a:rPr lang="en-US" sz="1600" dirty="0" smtClean="0">
                <a:latin typeface="Calibri" panose="020F0502020204030204" pitchFamily="34" charset="0"/>
              </a:rPr>
              <a:t>WL Gore Patent Fee Structure Stages</a:t>
            </a:r>
            <a:endParaRPr lang="en-US" sz="1600" dirty="0">
              <a:latin typeface="Calibri" panose="020F0502020204030204" pitchFamily="34" charset="0"/>
            </a:endParaRPr>
          </a:p>
        </p:txBody>
      </p:sp>
      <p:sp>
        <p:nvSpPr>
          <p:cNvPr id="7" name="TextBox 6"/>
          <p:cNvSpPr txBox="1"/>
          <p:nvPr/>
        </p:nvSpPr>
        <p:spPr>
          <a:xfrm>
            <a:off x="241852" y="838200"/>
            <a:ext cx="4025348" cy="461665"/>
          </a:xfrm>
          <a:prstGeom prst="rect">
            <a:avLst/>
          </a:prstGeom>
          <a:noFill/>
        </p:spPr>
        <p:txBody>
          <a:bodyPr wrap="square" rtlCol="0">
            <a:spAutoFit/>
          </a:bodyPr>
          <a:lstStyle/>
          <a:p>
            <a:r>
              <a:rPr lang="en-US" dirty="0" smtClean="0">
                <a:solidFill>
                  <a:srgbClr val="0066CC"/>
                </a:solidFill>
              </a:rPr>
              <a:t>WL Gore Task Based Patent Fee Structure: 5748</a:t>
            </a:r>
          </a:p>
          <a:p>
            <a:endParaRPr lang="en-US" dirty="0">
              <a:solidFill>
                <a:srgbClr val="0066CC"/>
              </a:solidFill>
            </a:endParaRPr>
          </a:p>
        </p:txBody>
      </p:sp>
      <p:sp>
        <p:nvSpPr>
          <p:cNvPr id="8" name="TextBox 7"/>
          <p:cNvSpPr txBox="1"/>
          <p:nvPr/>
        </p:nvSpPr>
        <p:spPr>
          <a:xfrm>
            <a:off x="5410200" y="976699"/>
            <a:ext cx="3429000" cy="1384995"/>
          </a:xfrm>
          <a:prstGeom prst="rect">
            <a:avLst/>
          </a:prstGeom>
          <a:noFill/>
        </p:spPr>
        <p:txBody>
          <a:bodyPr wrap="square" rtlCol="0">
            <a:spAutoFit/>
          </a:bodyPr>
          <a:lstStyle/>
          <a:p>
            <a:r>
              <a:rPr lang="en-US" b="0" dirty="0" smtClean="0"/>
              <a:t>WL Gore has put together a collection of rate structure stages that allow for flexibility with submitting invoices for patent matters.  To the left is a sample of some of the stage lines which are available to which  offers may be submitted.  A full list is available at the end of this document.</a:t>
            </a:r>
            <a:endParaRPr lang="en-US" b="0" dirty="0"/>
          </a:p>
        </p:txBody>
      </p:sp>
      <p:sp>
        <p:nvSpPr>
          <p:cNvPr id="9" name="TextBox 8"/>
          <p:cNvSpPr txBox="1"/>
          <p:nvPr/>
        </p:nvSpPr>
        <p:spPr>
          <a:xfrm>
            <a:off x="5410200" y="2514600"/>
            <a:ext cx="3505200" cy="1646605"/>
          </a:xfrm>
          <a:prstGeom prst="rect">
            <a:avLst/>
          </a:prstGeom>
          <a:noFill/>
        </p:spPr>
        <p:txBody>
          <a:bodyPr wrap="square" rtlCol="0">
            <a:spAutoFit/>
          </a:bodyPr>
          <a:lstStyle/>
          <a:p>
            <a:r>
              <a:rPr lang="en-US" dirty="0" smtClean="0">
                <a:solidFill>
                  <a:srgbClr val="0066CC"/>
                </a:solidFill>
              </a:rPr>
              <a:t>Considerations when submitting fee offers</a:t>
            </a:r>
          </a:p>
          <a:p>
            <a:endParaRPr lang="en-US" sz="800" dirty="0"/>
          </a:p>
          <a:p>
            <a:pPr marL="171450" indent="-171450">
              <a:buFont typeface="Arial" panose="020B0604020202020204" pitchFamily="34" charset="0"/>
              <a:buChar char="•"/>
            </a:pPr>
            <a:r>
              <a:rPr lang="en-US" sz="1100" b="0" dirty="0" smtClean="0"/>
              <a:t>Expenses are not included in the fee offer and can be billed on any stage.</a:t>
            </a:r>
          </a:p>
          <a:p>
            <a:pPr marL="171450" indent="-171450">
              <a:buFont typeface="Arial" panose="020B0604020202020204" pitchFamily="34" charset="0"/>
              <a:buChar char="•"/>
            </a:pPr>
            <a:r>
              <a:rPr lang="en-US" sz="1100" b="0" dirty="0" smtClean="0"/>
              <a:t>Charges submitted and not associated with a stage will default to stage 1 (Detailed Hourly)</a:t>
            </a:r>
          </a:p>
          <a:p>
            <a:pPr marL="171450" indent="-171450">
              <a:buFont typeface="Arial" panose="020B0604020202020204" pitchFamily="34" charset="0"/>
              <a:buChar char="•"/>
            </a:pPr>
            <a:r>
              <a:rPr lang="en-US" sz="1100" b="0" dirty="0" smtClean="0"/>
              <a:t>Subsequent fee offers will not update existing matters. WL Gore will need to take action if edited fees are to be applied to existing matters.</a:t>
            </a:r>
            <a:endParaRPr lang="en-US" sz="1100" b="0" dirty="0"/>
          </a:p>
        </p:txBody>
      </p:sp>
      <p:sp>
        <p:nvSpPr>
          <p:cNvPr id="12" name="TextBox 11"/>
          <p:cNvSpPr txBox="1"/>
          <p:nvPr/>
        </p:nvSpPr>
        <p:spPr>
          <a:xfrm>
            <a:off x="5410200" y="4138282"/>
            <a:ext cx="3547242" cy="276999"/>
          </a:xfrm>
          <a:prstGeom prst="rect">
            <a:avLst/>
          </a:prstGeom>
          <a:noFill/>
        </p:spPr>
        <p:txBody>
          <a:bodyPr wrap="square" rtlCol="0">
            <a:spAutoFit/>
          </a:bodyPr>
          <a:lstStyle/>
          <a:p>
            <a:r>
              <a:rPr lang="en-US" dirty="0" smtClean="0">
                <a:solidFill>
                  <a:srgbClr val="0066CC"/>
                </a:solidFill>
              </a:rPr>
              <a:t>Fee Types</a:t>
            </a:r>
          </a:p>
        </p:txBody>
      </p:sp>
      <p:graphicFrame>
        <p:nvGraphicFramePr>
          <p:cNvPr id="10" name="Table 9"/>
          <p:cNvGraphicFramePr>
            <a:graphicFrameLocks noGrp="1"/>
          </p:cNvGraphicFramePr>
          <p:nvPr>
            <p:extLst>
              <p:ext uri="{D42A27DB-BD31-4B8C-83A1-F6EECF244321}">
                <p14:modId xmlns:p14="http://schemas.microsoft.com/office/powerpoint/2010/main" val="3382805613"/>
              </p:ext>
            </p:extLst>
          </p:nvPr>
        </p:nvGraphicFramePr>
        <p:xfrm>
          <a:off x="5499538" y="4415282"/>
          <a:ext cx="3410608" cy="1375918"/>
        </p:xfrm>
        <a:graphic>
          <a:graphicData uri="http://schemas.openxmlformats.org/drawingml/2006/table">
            <a:tbl>
              <a:tblPr firstRow="1" bandRow="1">
                <a:tableStyleId>{8799B23B-EC83-4686-B30A-512413B5E67A}</a:tableStyleId>
              </a:tblPr>
              <a:tblGrid>
                <a:gridCol w="819808"/>
                <a:gridCol w="2590800"/>
              </a:tblGrid>
              <a:tr h="309118">
                <a:tc>
                  <a:txBody>
                    <a:bodyPr/>
                    <a:lstStyle/>
                    <a:p>
                      <a:r>
                        <a:rPr lang="en-US" sz="800" dirty="0" smtClean="0"/>
                        <a:t>Detail Billing</a:t>
                      </a:r>
                      <a:endParaRPr lang="en-US"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800" b="0" i="0" u="none" strike="noStrike" kern="1200" baseline="0" dirty="0" smtClean="0">
                          <a:solidFill>
                            <a:schemeClr val="tx1"/>
                          </a:solidFill>
                          <a:latin typeface="+mn-lt"/>
                          <a:ea typeface="+mn-ea"/>
                          <a:cs typeface="+mn-cs"/>
                        </a:rPr>
                        <a:t>Any detailed hourly work performed using timekeeper rates.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1038">
                <a:tc>
                  <a:txBody>
                    <a:bodyPr/>
                    <a:lstStyle/>
                    <a:p>
                      <a:r>
                        <a:rPr lang="en-US" sz="800" dirty="0" smtClean="0"/>
                        <a:t>Flat Rate</a:t>
                      </a:r>
                      <a:endParaRPr lang="en-US"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800" b="0" i="0" u="none" strike="noStrike" kern="1200" baseline="0" dirty="0" smtClean="0">
                          <a:solidFill>
                            <a:schemeClr val="tx1"/>
                          </a:solidFill>
                          <a:latin typeface="+mn-lt"/>
                          <a:ea typeface="+mn-ea"/>
                          <a:cs typeface="+mn-cs"/>
                        </a:rPr>
                        <a:t>Flat rate billing is allowed only once per matter for the exact amount submitted in the fee offer. Any duplicate submission will trigger invoice rejection.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3438">
                <a:tc>
                  <a:txBody>
                    <a:bodyPr/>
                    <a:lstStyle/>
                    <a:p>
                      <a:r>
                        <a:rPr lang="en-US" sz="800" b="0" i="0" u="none" strike="noStrike" kern="1200" baseline="0" dirty="0" smtClean="0">
                          <a:solidFill>
                            <a:schemeClr val="tx1"/>
                          </a:solidFill>
                          <a:latin typeface="+mn-lt"/>
                          <a:ea typeface="+mn-ea"/>
                          <a:cs typeface="+mn-cs"/>
                        </a:rPr>
                        <a:t>Hourly Rate 	</a:t>
                      </a:r>
                    </a:p>
                    <a:p>
                      <a:endParaRPr lang="en-US"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800" b="0" i="0" u="none" strike="noStrike" kern="1200" baseline="0" dirty="0" smtClean="0">
                          <a:solidFill>
                            <a:schemeClr val="tx1"/>
                          </a:solidFill>
                          <a:latin typeface="+mn-lt"/>
                          <a:ea typeface="+mn-ea"/>
                          <a:cs typeface="+mn-cs"/>
                        </a:rPr>
                        <a:t>Repeatable flat fee/Hourly rate. Allowed multiple times per matter for up to the amount submitted in the fee offer. Incorrect rates will trigger invoice rejection.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1" name="TextBox 10"/>
          <p:cNvSpPr txBox="1"/>
          <p:nvPr/>
        </p:nvSpPr>
        <p:spPr>
          <a:xfrm>
            <a:off x="5469321" y="5943600"/>
            <a:ext cx="3429000" cy="553998"/>
          </a:xfrm>
          <a:prstGeom prst="rect">
            <a:avLst/>
          </a:prstGeom>
          <a:noFill/>
        </p:spPr>
        <p:txBody>
          <a:bodyPr wrap="square" rtlCol="0">
            <a:spAutoFit/>
          </a:bodyPr>
          <a:lstStyle/>
          <a:p>
            <a:r>
              <a:rPr lang="en-US" sz="1000" b="0" i="1" dirty="0" smtClean="0"/>
              <a:t>Please refer to the full list of stages and descriptions on the following pages as a guide for selecting the proper stage when submitting offers and invoices.</a:t>
            </a:r>
            <a:endParaRPr lang="en-US" sz="1000" b="0" i="1" dirty="0"/>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6271" y="1069033"/>
            <a:ext cx="5284403" cy="56996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614820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267200" y="228600"/>
            <a:ext cx="4648200" cy="338554"/>
          </a:xfrm>
          <a:prstGeom prst="rect">
            <a:avLst/>
          </a:prstGeom>
          <a:noFill/>
        </p:spPr>
        <p:txBody>
          <a:bodyPr wrap="square" rtlCol="0">
            <a:spAutoFit/>
          </a:bodyPr>
          <a:lstStyle/>
          <a:p>
            <a:pPr algn="r"/>
            <a:r>
              <a:rPr lang="en-US" sz="1600" dirty="0" smtClean="0">
                <a:latin typeface="Calibri" panose="020F0502020204030204" pitchFamily="34" charset="0"/>
              </a:rPr>
              <a:t>WL Gore Patent Fee Structure Stages (cont.)</a:t>
            </a:r>
            <a:endParaRPr lang="en-US" sz="1600" dirty="0">
              <a:latin typeface="Calibri" panose="020F0502020204030204" pitchFamily="34" charset="0"/>
            </a:endParaRPr>
          </a:p>
        </p:txBody>
      </p:sp>
      <p:pic>
        <p:nvPicPr>
          <p:cNvPr id="9" name="Picture 2" descr="image0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52400"/>
            <a:ext cx="2971800" cy="47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1" name="Table 10"/>
          <p:cNvGraphicFramePr>
            <a:graphicFrameLocks noGrp="1"/>
          </p:cNvGraphicFramePr>
          <p:nvPr>
            <p:extLst>
              <p:ext uri="{D42A27DB-BD31-4B8C-83A1-F6EECF244321}">
                <p14:modId xmlns:p14="http://schemas.microsoft.com/office/powerpoint/2010/main" val="2658001751"/>
              </p:ext>
            </p:extLst>
          </p:nvPr>
        </p:nvGraphicFramePr>
        <p:xfrm>
          <a:off x="152400" y="914400"/>
          <a:ext cx="8763000" cy="5562600"/>
        </p:xfrm>
        <a:graphic>
          <a:graphicData uri="http://schemas.openxmlformats.org/drawingml/2006/table">
            <a:tbl>
              <a:tblPr/>
              <a:tblGrid>
                <a:gridCol w="711209"/>
                <a:gridCol w="2065116"/>
                <a:gridCol w="5986675"/>
              </a:tblGrid>
              <a:tr h="233136">
                <a:tc>
                  <a:txBody>
                    <a:bodyPr/>
                    <a:lstStyle/>
                    <a:p>
                      <a:pPr algn="l" rtl="0" fontAlgn="b"/>
                      <a:r>
                        <a:rPr lang="en-US" sz="900" b="1" i="0" u="none" strike="noStrike">
                          <a:solidFill>
                            <a:srgbClr val="000000"/>
                          </a:solidFill>
                          <a:effectLst/>
                          <a:latin typeface="Calibri"/>
                        </a:rPr>
                        <a:t>Stage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900" b="1" i="1" u="none" strike="noStrike">
                          <a:solidFill>
                            <a:srgbClr val="000000"/>
                          </a:solidFill>
                          <a:effectLst/>
                          <a:latin typeface="Calibri"/>
                        </a:rPr>
                        <a:t>Flat Fee Name</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900" b="1" i="1" u="none" strike="noStrike">
                          <a:solidFill>
                            <a:srgbClr val="000000"/>
                          </a:solidFill>
                          <a:effectLst/>
                          <a:latin typeface="Calibri"/>
                        </a:rPr>
                        <a:t>Service Description</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99409">
                <a:tc>
                  <a:txBody>
                    <a:bodyPr/>
                    <a:lstStyle/>
                    <a:p>
                      <a:pPr algn="l" fontAlgn="b"/>
                      <a:r>
                        <a:rPr lang="en-US" sz="1000" b="0" i="0" u="none" strike="noStrike">
                          <a:solidFill>
                            <a:srgbClr val="000000"/>
                          </a:solidFill>
                          <a:effectLst/>
                          <a:latin typeface="Calibri"/>
                        </a:rPr>
                        <a:t>Line 1: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Detailed Hourly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Partner </a:t>
                      </a:r>
                      <a:br>
                        <a:rPr lang="en-US" sz="1000" b="0" i="0" u="none" strike="noStrike">
                          <a:solidFill>
                            <a:srgbClr val="000000"/>
                          </a:solidFill>
                          <a:effectLst/>
                          <a:latin typeface="Calibri"/>
                        </a:rPr>
                      </a:br>
                      <a:r>
                        <a:rPr lang="en-US" sz="1000" b="0" i="0" u="none" strike="noStrike">
                          <a:solidFill>
                            <a:srgbClr val="000000"/>
                          </a:solidFill>
                          <a:effectLst/>
                          <a:latin typeface="Calibri"/>
                        </a:rPr>
                        <a:t>Associate</a:t>
                      </a:r>
                      <a:br>
                        <a:rPr lang="en-US" sz="1000" b="0" i="0" u="none" strike="noStrike">
                          <a:solidFill>
                            <a:srgbClr val="000000"/>
                          </a:solidFill>
                          <a:effectLst/>
                          <a:latin typeface="Calibri"/>
                        </a:rPr>
                      </a:br>
                      <a:r>
                        <a:rPr lang="en-US" sz="1000" b="0" i="0" u="none" strike="noStrike">
                          <a:solidFill>
                            <a:srgbClr val="000000"/>
                          </a:solidFill>
                          <a:effectLst/>
                          <a:latin typeface="Calibri"/>
                        </a:rPr>
                        <a:t>Paralegal</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99409">
                <a:tc>
                  <a:txBody>
                    <a:bodyPr/>
                    <a:lstStyle/>
                    <a:p>
                      <a:pPr algn="l" fontAlgn="b"/>
                      <a:r>
                        <a:rPr lang="en-US" sz="1000" b="0" i="0" u="none" strike="noStrike">
                          <a:solidFill>
                            <a:srgbClr val="000000"/>
                          </a:solidFill>
                          <a:effectLst/>
                          <a:latin typeface="Calibri"/>
                        </a:rPr>
                        <a:t>Line 2: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dirty="0">
                          <a:solidFill>
                            <a:srgbClr val="000000"/>
                          </a:solidFill>
                          <a:effectLst/>
                          <a:latin typeface="Calibri"/>
                        </a:rPr>
                        <a:t>Prep &amp; Filing Application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Preparing and filing a patent application (including but not limited to divisional design, PCT applications, etc.), including entering the application details onto agent records, monitoring safe receipt of the application, and reporting official filing details to client</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3136">
                <a:tc>
                  <a:txBody>
                    <a:bodyPr/>
                    <a:lstStyle/>
                    <a:p>
                      <a:pPr algn="l" fontAlgn="b"/>
                      <a:r>
                        <a:rPr lang="en-US" sz="1000" b="0" i="0" u="none" strike="noStrike">
                          <a:solidFill>
                            <a:srgbClr val="000000"/>
                          </a:solidFill>
                          <a:effectLst/>
                          <a:latin typeface="Calibri"/>
                        </a:rPr>
                        <a:t>Line 3: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Excess Claims Fee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Attending to the payment of excess claims fees and updating agent records accordingly</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3136">
                <a:tc>
                  <a:txBody>
                    <a:bodyPr/>
                    <a:lstStyle/>
                    <a:p>
                      <a:pPr algn="l" fontAlgn="b"/>
                      <a:r>
                        <a:rPr lang="en-US" sz="1000" b="0" i="0" u="none" strike="noStrike">
                          <a:solidFill>
                            <a:srgbClr val="000000"/>
                          </a:solidFill>
                          <a:effectLst/>
                          <a:latin typeface="Calibri"/>
                        </a:rPr>
                        <a:t>Line 4: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Excess Pages Fee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Excess Pages (Pages in excess of the PTO limit; per page)</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3136">
                <a:tc>
                  <a:txBody>
                    <a:bodyPr/>
                    <a:lstStyle/>
                    <a:p>
                      <a:pPr algn="l" fontAlgn="b"/>
                      <a:r>
                        <a:rPr lang="en-US" sz="1000" b="0" i="0" u="none" strike="noStrike">
                          <a:solidFill>
                            <a:srgbClr val="000000"/>
                          </a:solidFill>
                          <a:effectLst/>
                          <a:latin typeface="Calibri"/>
                        </a:rPr>
                        <a:t>Line 5: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Designation Fees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Payment of designation fees and updating records accordingly</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99409">
                <a:tc>
                  <a:txBody>
                    <a:bodyPr/>
                    <a:lstStyle/>
                    <a:p>
                      <a:pPr algn="l" fontAlgn="b"/>
                      <a:r>
                        <a:rPr lang="en-US" sz="1000" b="0" i="0" u="none" strike="noStrike">
                          <a:solidFill>
                            <a:srgbClr val="000000"/>
                          </a:solidFill>
                          <a:effectLst/>
                          <a:latin typeface="Calibri"/>
                        </a:rPr>
                        <a:t>Line 6: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Formalities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a:rPr>
                        <a:t>Assignments, Declarations, Legal Rep Declarations.  Correcting filing records or a change of ownership and/or address, </a:t>
                      </a:r>
                      <a:r>
                        <a:rPr lang="en-US" sz="1000" b="0" i="0" u="none" strike="noStrike" dirty="0" err="1">
                          <a:solidFill>
                            <a:srgbClr val="000000"/>
                          </a:solidFill>
                          <a:effectLst/>
                          <a:latin typeface="Calibri"/>
                        </a:rPr>
                        <a:t>inventorship</a:t>
                      </a:r>
                      <a:r>
                        <a:rPr lang="en-US" sz="1000" b="0" i="0" u="none" strike="noStrike" dirty="0">
                          <a:solidFill>
                            <a:srgbClr val="000000"/>
                          </a:solidFill>
                          <a:effectLst/>
                          <a:latin typeface="Calibri"/>
                        </a:rPr>
                        <a:t>, etc. Filing priority documents. Filing inventor details.  Updating agent record accordingly. Miscellaneous fees after filing of application, but before examination begins.</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3136">
                <a:tc>
                  <a:txBody>
                    <a:bodyPr/>
                    <a:lstStyle/>
                    <a:p>
                      <a:pPr algn="l" fontAlgn="b"/>
                      <a:r>
                        <a:rPr lang="en-US" sz="1000" b="0" i="0" u="none" strike="noStrike">
                          <a:solidFill>
                            <a:srgbClr val="000000"/>
                          </a:solidFill>
                          <a:effectLst/>
                          <a:latin typeface="Calibri"/>
                        </a:rPr>
                        <a:t>Line 7: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Prior Art/IDS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Filing prior art, relevant art, search reports</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3136">
                <a:tc>
                  <a:txBody>
                    <a:bodyPr/>
                    <a:lstStyle/>
                    <a:p>
                      <a:pPr algn="l" fontAlgn="b"/>
                      <a:r>
                        <a:rPr lang="en-US" sz="1000" b="0" i="0" u="none" strike="noStrike">
                          <a:solidFill>
                            <a:srgbClr val="000000"/>
                          </a:solidFill>
                          <a:effectLst/>
                          <a:latin typeface="Calibri"/>
                        </a:rPr>
                        <a:t>Line 8: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Accelerated Exam - Reg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Filing Request for Accelerated Examination</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66273">
                <a:tc>
                  <a:txBody>
                    <a:bodyPr/>
                    <a:lstStyle/>
                    <a:p>
                      <a:pPr algn="l" fontAlgn="b"/>
                      <a:r>
                        <a:rPr lang="en-US" sz="1000" b="0" i="0" u="none" strike="noStrike">
                          <a:solidFill>
                            <a:srgbClr val="000000"/>
                          </a:solidFill>
                          <a:effectLst/>
                          <a:latin typeface="Calibri"/>
                        </a:rPr>
                        <a:t>Line 9: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Accelerated Exam (PPH)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Filing Request for Accelerated Examination under patent prosecution Highway (PPH) including Voluntary Amendment to amend claims to correspond with allowed claims.</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3136">
                <a:tc>
                  <a:txBody>
                    <a:bodyPr/>
                    <a:lstStyle/>
                    <a:p>
                      <a:pPr algn="l" fontAlgn="b"/>
                      <a:r>
                        <a:rPr lang="en-US" sz="1000" b="0" i="0" u="none" strike="noStrike">
                          <a:solidFill>
                            <a:srgbClr val="000000"/>
                          </a:solidFill>
                          <a:effectLst/>
                          <a:latin typeface="Calibri"/>
                        </a:rPr>
                        <a:t>Line 10: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Req Exam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a:rPr>
                        <a:t>Preparing and filing a request for examination. Payment of the PTO fee for examination.</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3136">
                <a:tc>
                  <a:txBody>
                    <a:bodyPr/>
                    <a:lstStyle/>
                    <a:p>
                      <a:pPr algn="l" fontAlgn="b"/>
                      <a:r>
                        <a:rPr lang="en-US" sz="1000" b="0" i="0" u="none" strike="noStrike">
                          <a:solidFill>
                            <a:srgbClr val="000000"/>
                          </a:solidFill>
                          <a:effectLst/>
                          <a:latin typeface="Calibri"/>
                        </a:rPr>
                        <a:t>Line 11: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Search Fee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Preparing and filing a request for a search and payment of the PTO search fee</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3136">
                <a:tc>
                  <a:txBody>
                    <a:bodyPr/>
                    <a:lstStyle/>
                    <a:p>
                      <a:pPr algn="l" fontAlgn="b"/>
                      <a:r>
                        <a:rPr lang="en-US" sz="1000" b="0" i="0" u="none" strike="noStrike">
                          <a:solidFill>
                            <a:srgbClr val="000000"/>
                          </a:solidFill>
                          <a:effectLst/>
                          <a:latin typeface="Calibri"/>
                        </a:rPr>
                        <a:t>Line 12: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Voluntary Amendment (1)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Filing Voluntary Amendment (where client provides complete claim set for filing)</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3136">
                <a:tc>
                  <a:txBody>
                    <a:bodyPr/>
                    <a:lstStyle/>
                    <a:p>
                      <a:pPr algn="l" fontAlgn="b"/>
                      <a:r>
                        <a:rPr lang="en-US" sz="1000" b="0" i="0" u="none" strike="noStrike">
                          <a:solidFill>
                            <a:srgbClr val="000000"/>
                          </a:solidFill>
                          <a:effectLst/>
                          <a:latin typeface="Calibri"/>
                        </a:rPr>
                        <a:t>Line 13: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Voluntary Amendment (2)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Filing Voluntary Amendment (where agent prepares amended claims for VA)</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33604">
                <a:tc>
                  <a:txBody>
                    <a:bodyPr/>
                    <a:lstStyle/>
                    <a:p>
                      <a:pPr algn="l" fontAlgn="b"/>
                      <a:r>
                        <a:rPr lang="en-US" sz="1000" b="0" i="0" u="none" strike="noStrike">
                          <a:solidFill>
                            <a:srgbClr val="000000"/>
                          </a:solidFill>
                          <a:effectLst/>
                          <a:latin typeface="Calibri"/>
                        </a:rPr>
                        <a:t>Line 14: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Publication/Registration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Notice of Publication and due date to register in Hong Kong.  </a:t>
                      </a:r>
                      <a:br>
                        <a:rPr lang="en-US" sz="1000" b="0" i="0" u="none" strike="noStrike">
                          <a:solidFill>
                            <a:srgbClr val="000000"/>
                          </a:solidFill>
                          <a:effectLst/>
                          <a:latin typeface="Calibri"/>
                        </a:rPr>
                      </a:br>
                      <a:endParaRPr lang="en-US" sz="1000" b="0" i="0" u="none" strike="noStrike">
                        <a:solidFill>
                          <a:srgbClr val="000000"/>
                        </a:solidFill>
                        <a:effectLst/>
                        <a:latin typeface="Calibri"/>
                      </a:endParaRP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3136">
                <a:tc>
                  <a:txBody>
                    <a:bodyPr/>
                    <a:lstStyle/>
                    <a:p>
                      <a:pPr algn="l" fontAlgn="b"/>
                      <a:r>
                        <a:rPr lang="en-US" sz="1000" b="0" i="0" u="none" strike="noStrike">
                          <a:solidFill>
                            <a:srgbClr val="000000"/>
                          </a:solidFill>
                          <a:effectLst/>
                          <a:latin typeface="Calibri"/>
                        </a:rPr>
                        <a:t>Line 15: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Annuity Fee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a:rPr>
                        <a:t>Attending to the "</a:t>
                      </a:r>
                      <a:r>
                        <a:rPr lang="en-US" sz="1000" b="0" i="0" u="none" strike="noStrike" dirty="0" err="1">
                          <a:solidFill>
                            <a:srgbClr val="000000"/>
                          </a:solidFill>
                          <a:effectLst/>
                          <a:latin typeface="Calibri"/>
                        </a:rPr>
                        <a:t>Xth</a:t>
                      </a:r>
                      <a:r>
                        <a:rPr lang="en-US" sz="1000" b="0" i="0" u="none" strike="noStrike" dirty="0">
                          <a:solidFill>
                            <a:srgbClr val="000000"/>
                          </a:solidFill>
                          <a:effectLst/>
                          <a:latin typeface="Calibri"/>
                        </a:rPr>
                        <a:t>" year annuity for parent and sibling cases including any divisional applications</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267200" y="228600"/>
            <a:ext cx="4648200" cy="338554"/>
          </a:xfrm>
          <a:prstGeom prst="rect">
            <a:avLst/>
          </a:prstGeom>
          <a:noFill/>
        </p:spPr>
        <p:txBody>
          <a:bodyPr wrap="square" rtlCol="0">
            <a:spAutoFit/>
          </a:bodyPr>
          <a:lstStyle/>
          <a:p>
            <a:pPr algn="r"/>
            <a:r>
              <a:rPr lang="en-US" sz="1600" dirty="0" smtClean="0">
                <a:latin typeface="Calibri" panose="020F0502020204030204" pitchFamily="34" charset="0"/>
              </a:rPr>
              <a:t>WL Gore Patent Fee Structure Stages (cont.)</a:t>
            </a:r>
            <a:endParaRPr lang="en-US" sz="1600" dirty="0">
              <a:latin typeface="Calibri" panose="020F0502020204030204" pitchFamily="34" charset="0"/>
            </a:endParaRPr>
          </a:p>
        </p:txBody>
      </p:sp>
      <p:pic>
        <p:nvPicPr>
          <p:cNvPr id="4" name="Picture 2" descr="image0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52400"/>
            <a:ext cx="2971800" cy="47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Table 5"/>
          <p:cNvGraphicFramePr>
            <a:graphicFrameLocks noGrp="1"/>
          </p:cNvGraphicFramePr>
          <p:nvPr>
            <p:extLst>
              <p:ext uri="{D42A27DB-BD31-4B8C-83A1-F6EECF244321}">
                <p14:modId xmlns:p14="http://schemas.microsoft.com/office/powerpoint/2010/main" val="415631530"/>
              </p:ext>
            </p:extLst>
          </p:nvPr>
        </p:nvGraphicFramePr>
        <p:xfrm>
          <a:off x="228599" y="838193"/>
          <a:ext cx="8763001" cy="5638806"/>
        </p:xfrm>
        <a:graphic>
          <a:graphicData uri="http://schemas.openxmlformats.org/drawingml/2006/table">
            <a:tbl>
              <a:tblPr/>
              <a:tblGrid>
                <a:gridCol w="493657"/>
                <a:gridCol w="2112390"/>
                <a:gridCol w="6156954"/>
              </a:tblGrid>
              <a:tr h="205714">
                <a:tc>
                  <a:txBody>
                    <a:bodyPr/>
                    <a:lstStyle/>
                    <a:p>
                      <a:pPr algn="l" rtl="0" fontAlgn="b"/>
                      <a:r>
                        <a:rPr lang="en-US" sz="900" b="1" i="0" u="none" strike="noStrike">
                          <a:solidFill>
                            <a:srgbClr val="000000"/>
                          </a:solidFill>
                          <a:effectLst/>
                          <a:latin typeface="Calibri"/>
                        </a:rPr>
                        <a:t>Stage #</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900" b="1" i="1" u="none" strike="noStrike">
                          <a:solidFill>
                            <a:srgbClr val="000000"/>
                          </a:solidFill>
                          <a:effectLst/>
                          <a:latin typeface="Calibri"/>
                        </a:rPr>
                        <a:t>Flat Fee Name</a:t>
                      </a:r>
                    </a:p>
                  </a:txBody>
                  <a:tcPr marL="8338" marR="8338" marT="833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900" b="1" i="1" u="none" strike="noStrike">
                          <a:solidFill>
                            <a:srgbClr val="000000"/>
                          </a:solidFill>
                          <a:effectLst/>
                          <a:latin typeface="Calibri"/>
                        </a:rPr>
                        <a:t>Service Description</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62266">
                <a:tc>
                  <a:txBody>
                    <a:bodyPr/>
                    <a:lstStyle/>
                    <a:p>
                      <a:pPr algn="l" fontAlgn="b"/>
                      <a:r>
                        <a:rPr lang="en-US" sz="1000" b="0" i="0" u="none" strike="noStrike">
                          <a:solidFill>
                            <a:srgbClr val="000000"/>
                          </a:solidFill>
                          <a:effectLst/>
                          <a:latin typeface="Calibri"/>
                        </a:rPr>
                        <a:t>Line 16: </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Reporting Office Action/Exam Report </a:t>
                      </a:r>
                    </a:p>
                  </a:txBody>
                  <a:tcPr marL="8338" marR="8338" marT="833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Reporting (Non-Final or Final) Office Action (no charge for reminders of approaching due date); or Receiving an examination report, entering the due date for responding to the examination report onto agent records, and reporting the examination report to client.   </a:t>
                      </a:r>
                      <a:br>
                        <a:rPr lang="en-US" sz="1000" b="0" i="0" u="none" strike="noStrike">
                          <a:solidFill>
                            <a:srgbClr val="000000"/>
                          </a:solidFill>
                          <a:effectLst/>
                          <a:latin typeface="Calibri"/>
                        </a:rPr>
                      </a:br>
                      <a:endParaRPr lang="en-US" sz="1000" b="0" i="0" u="none" strike="noStrike">
                        <a:solidFill>
                          <a:srgbClr val="000000"/>
                        </a:solidFill>
                        <a:effectLst/>
                        <a:latin typeface="Calibri"/>
                      </a:endParaRP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17141">
                <a:tc>
                  <a:txBody>
                    <a:bodyPr/>
                    <a:lstStyle/>
                    <a:p>
                      <a:pPr algn="l" fontAlgn="b"/>
                      <a:r>
                        <a:rPr lang="en-US" sz="1000" b="0" i="0" u="none" strike="noStrike">
                          <a:solidFill>
                            <a:srgbClr val="000000"/>
                          </a:solidFill>
                          <a:effectLst/>
                          <a:latin typeface="Calibri"/>
                        </a:rPr>
                        <a:t>Line 17: </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dirty="0">
                          <a:solidFill>
                            <a:srgbClr val="000000"/>
                          </a:solidFill>
                          <a:effectLst/>
                          <a:latin typeface="Calibri"/>
                        </a:rPr>
                        <a:t>Response (T1) </a:t>
                      </a:r>
                    </a:p>
                  </a:txBody>
                  <a:tcPr marL="8338" marR="8338" marT="833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Preparing and filing a Response - Tier 1 - Response instructions provided by client.  Agent will review and make minor formality amendments to claims and response to ensure in compliance with PTO practice.  Agent will file the response and report to client.</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17141">
                <a:tc>
                  <a:txBody>
                    <a:bodyPr/>
                    <a:lstStyle/>
                    <a:p>
                      <a:pPr algn="l" fontAlgn="b"/>
                      <a:r>
                        <a:rPr lang="en-US" sz="1000" b="0" i="0" u="none" strike="noStrike">
                          <a:solidFill>
                            <a:srgbClr val="000000"/>
                          </a:solidFill>
                          <a:effectLst/>
                          <a:latin typeface="Calibri"/>
                        </a:rPr>
                        <a:t>Line 18: </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Response (T2) </a:t>
                      </a:r>
                    </a:p>
                  </a:txBody>
                  <a:tcPr marL="8338" marR="8338" marT="833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Preparing and filing a Response - Tier 2 - Full response instructions provided by client. Agent will prepare response including arguments without reviewing prior art, amending claims and disclosure and filing response.</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62266">
                <a:tc>
                  <a:txBody>
                    <a:bodyPr/>
                    <a:lstStyle/>
                    <a:p>
                      <a:pPr algn="l" fontAlgn="b"/>
                      <a:r>
                        <a:rPr lang="en-US" sz="1000" b="0" i="0" u="none" strike="noStrike">
                          <a:solidFill>
                            <a:srgbClr val="000000"/>
                          </a:solidFill>
                          <a:effectLst/>
                          <a:latin typeface="Calibri"/>
                        </a:rPr>
                        <a:t>Line 19: </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Response (T3) </a:t>
                      </a:r>
                    </a:p>
                  </a:txBody>
                  <a:tcPr marL="8338" marR="8338" marT="833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Preparing and filing a Response - Tier 3 - At request of client, agent will provide draft response, guidance for responding to objections. Reviewing cited prior art, and/or prosecution history of corresponding application, amending claims and disclosure, preparing response with arguments and filing response. </a:t>
                      </a:r>
                      <a:br>
                        <a:rPr lang="en-US" sz="1000" b="0" i="0" u="none" strike="noStrike">
                          <a:solidFill>
                            <a:srgbClr val="000000"/>
                          </a:solidFill>
                          <a:effectLst/>
                          <a:latin typeface="Calibri"/>
                        </a:rPr>
                      </a:br>
                      <a:endParaRPr lang="en-US" sz="1000" b="0" i="0" u="none" strike="noStrike">
                        <a:solidFill>
                          <a:srgbClr val="000000"/>
                        </a:solidFill>
                        <a:effectLst/>
                        <a:latin typeface="Calibri"/>
                      </a:endParaRP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1427">
                <a:tc>
                  <a:txBody>
                    <a:bodyPr/>
                    <a:lstStyle/>
                    <a:p>
                      <a:pPr algn="l" fontAlgn="b"/>
                      <a:r>
                        <a:rPr lang="en-US" sz="1000" b="0" i="0" u="none" strike="noStrike">
                          <a:solidFill>
                            <a:srgbClr val="000000"/>
                          </a:solidFill>
                          <a:effectLst/>
                          <a:latin typeface="Calibri"/>
                        </a:rPr>
                        <a:t>Line 20: </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Communications </a:t>
                      </a:r>
                    </a:p>
                  </a:txBody>
                  <a:tcPr marL="8338" marR="8338" marT="833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Receiving a communication from the PTO setting a deadline for client to respond, up-dating records to monitor the deadline for reply and reporting to client.  Reply to PTO.</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5714">
                <a:tc>
                  <a:txBody>
                    <a:bodyPr/>
                    <a:lstStyle/>
                    <a:p>
                      <a:pPr algn="l" fontAlgn="b"/>
                      <a:r>
                        <a:rPr lang="en-US" sz="1000" b="0" i="0" u="none" strike="noStrike">
                          <a:solidFill>
                            <a:srgbClr val="000000"/>
                          </a:solidFill>
                          <a:effectLst/>
                          <a:latin typeface="Calibri"/>
                        </a:rPr>
                        <a:t>Line 21: </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Search Report </a:t>
                      </a:r>
                    </a:p>
                  </a:txBody>
                  <a:tcPr marL="8338" marR="8338" marT="833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Receiving a search report, entering the search report onto our records, and reporting to client</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1427">
                <a:tc>
                  <a:txBody>
                    <a:bodyPr/>
                    <a:lstStyle/>
                    <a:p>
                      <a:pPr algn="l" fontAlgn="b"/>
                      <a:r>
                        <a:rPr lang="en-US" sz="1000" b="0" i="0" u="none" strike="noStrike">
                          <a:solidFill>
                            <a:srgbClr val="000000"/>
                          </a:solidFill>
                          <a:effectLst/>
                          <a:latin typeface="Calibri"/>
                        </a:rPr>
                        <a:t>Line 22: </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Search Report &amp; WO </a:t>
                      </a:r>
                    </a:p>
                  </a:txBody>
                  <a:tcPr marL="8338" marR="8338" marT="833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Receiving a search report and written opinion from the PTO examiner, entering the search report onto agent records, and reporting to client</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5714">
                <a:tc>
                  <a:txBody>
                    <a:bodyPr/>
                    <a:lstStyle/>
                    <a:p>
                      <a:pPr algn="l" fontAlgn="b"/>
                      <a:r>
                        <a:rPr lang="en-US" sz="1000" b="0" i="0" u="none" strike="noStrike">
                          <a:solidFill>
                            <a:srgbClr val="000000"/>
                          </a:solidFill>
                          <a:effectLst/>
                          <a:latin typeface="Calibri"/>
                        </a:rPr>
                        <a:t>Line 23: </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Extension of Time </a:t>
                      </a:r>
                    </a:p>
                  </a:txBody>
                  <a:tcPr marL="8338" marR="8338" marT="833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Requesting an extension of time or term extension</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5714">
                <a:tc>
                  <a:txBody>
                    <a:bodyPr/>
                    <a:lstStyle/>
                    <a:p>
                      <a:pPr algn="l" fontAlgn="b"/>
                      <a:r>
                        <a:rPr lang="en-US" sz="1000" b="0" i="0" u="none" strike="noStrike">
                          <a:solidFill>
                            <a:srgbClr val="000000"/>
                          </a:solidFill>
                          <a:effectLst/>
                          <a:latin typeface="Calibri"/>
                        </a:rPr>
                        <a:t>Line 24: </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Processing Fee </a:t>
                      </a:r>
                    </a:p>
                  </a:txBody>
                  <a:tcPr marL="8338" marR="8338" marT="833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Payment of the fee for further processing of the application</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1427">
                <a:tc>
                  <a:txBody>
                    <a:bodyPr/>
                    <a:lstStyle/>
                    <a:p>
                      <a:pPr algn="l" fontAlgn="b"/>
                      <a:r>
                        <a:rPr lang="en-US" sz="1000" b="0" i="0" u="none" strike="noStrike">
                          <a:solidFill>
                            <a:srgbClr val="000000"/>
                          </a:solidFill>
                          <a:effectLst/>
                          <a:latin typeface="Calibri"/>
                        </a:rPr>
                        <a:t>Line 25: </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Summons To Oral Proceedings </a:t>
                      </a:r>
                    </a:p>
                  </a:txBody>
                  <a:tcPr marL="8338" marR="8338" marT="833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Receiving a summons to oral proceedings, entering the due date for responding to the summons on agent records, and reporting to client</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5714">
                <a:tc>
                  <a:txBody>
                    <a:bodyPr/>
                    <a:lstStyle/>
                    <a:p>
                      <a:pPr algn="l" fontAlgn="b"/>
                      <a:r>
                        <a:rPr lang="en-US" sz="1000" b="0" i="0" u="none" strike="noStrike">
                          <a:solidFill>
                            <a:srgbClr val="000000"/>
                          </a:solidFill>
                          <a:effectLst/>
                          <a:latin typeface="Calibri"/>
                        </a:rPr>
                        <a:t>Line 26: </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Limitation of Claims </a:t>
                      </a:r>
                    </a:p>
                  </a:txBody>
                  <a:tcPr marL="8338" marR="8338" marT="833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Filing a request for limitation of claims at the PTO, and updating agent records accordingly</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1427">
                <a:tc>
                  <a:txBody>
                    <a:bodyPr/>
                    <a:lstStyle/>
                    <a:p>
                      <a:pPr algn="l" fontAlgn="b"/>
                      <a:r>
                        <a:rPr lang="en-US" sz="1000" b="0" i="0" u="none" strike="noStrike">
                          <a:solidFill>
                            <a:srgbClr val="000000"/>
                          </a:solidFill>
                          <a:effectLst/>
                          <a:latin typeface="Calibri"/>
                        </a:rPr>
                        <a:t>Line 27: </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Re-Establishment/Reinstatement </a:t>
                      </a:r>
                    </a:p>
                  </a:txBody>
                  <a:tcPr marL="8338" marR="8338" marT="833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Filing a request for re-establishment ( including maintain abandoned application or reinstatement, request for further proceedings) at the PTO, and updating agent records accordingly.</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5714">
                <a:tc>
                  <a:txBody>
                    <a:bodyPr/>
                    <a:lstStyle/>
                    <a:p>
                      <a:pPr algn="l" fontAlgn="b"/>
                      <a:r>
                        <a:rPr lang="en-US" sz="1000" b="0" i="0" u="none" strike="noStrike">
                          <a:solidFill>
                            <a:srgbClr val="000000"/>
                          </a:solidFill>
                          <a:effectLst/>
                          <a:latin typeface="Calibri"/>
                        </a:rPr>
                        <a:t>Line 28: </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Miscellaneous Pros </a:t>
                      </a:r>
                    </a:p>
                  </a:txBody>
                  <a:tcPr marL="8338" marR="8338" marT="833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a:rPr>
                        <a:t>Miscellaneous fees for prosecution not covered above</a:t>
                      </a:r>
                    </a:p>
                  </a:txBody>
                  <a:tcPr marL="8338" marR="8338" marT="8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7692792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267200" y="228600"/>
            <a:ext cx="4648200" cy="338554"/>
          </a:xfrm>
          <a:prstGeom prst="rect">
            <a:avLst/>
          </a:prstGeom>
          <a:noFill/>
        </p:spPr>
        <p:txBody>
          <a:bodyPr wrap="square" rtlCol="0">
            <a:spAutoFit/>
          </a:bodyPr>
          <a:lstStyle/>
          <a:p>
            <a:pPr algn="r"/>
            <a:r>
              <a:rPr lang="en-US" sz="1600" dirty="0" smtClean="0">
                <a:latin typeface="Calibri" panose="020F0502020204030204" pitchFamily="34" charset="0"/>
              </a:rPr>
              <a:t>WL Gore Patent Fee Structure Stages (cont.)</a:t>
            </a:r>
            <a:endParaRPr lang="en-US" sz="1600" dirty="0">
              <a:latin typeface="Calibri" panose="020F0502020204030204" pitchFamily="34" charset="0"/>
            </a:endParaRPr>
          </a:p>
        </p:txBody>
      </p:sp>
      <p:pic>
        <p:nvPicPr>
          <p:cNvPr id="6" name="Picture 2" descr="image0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52400"/>
            <a:ext cx="2971800" cy="47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 name="Table 9"/>
          <p:cNvGraphicFramePr>
            <a:graphicFrameLocks noGrp="1"/>
          </p:cNvGraphicFramePr>
          <p:nvPr>
            <p:extLst>
              <p:ext uri="{D42A27DB-BD31-4B8C-83A1-F6EECF244321}">
                <p14:modId xmlns:p14="http://schemas.microsoft.com/office/powerpoint/2010/main" val="935699452"/>
              </p:ext>
            </p:extLst>
          </p:nvPr>
        </p:nvGraphicFramePr>
        <p:xfrm>
          <a:off x="228600" y="838198"/>
          <a:ext cx="8686800" cy="4865687"/>
        </p:xfrm>
        <a:graphic>
          <a:graphicData uri="http://schemas.openxmlformats.org/drawingml/2006/table">
            <a:tbl>
              <a:tblPr/>
              <a:tblGrid>
                <a:gridCol w="496015"/>
                <a:gridCol w="2122480"/>
                <a:gridCol w="6068305"/>
              </a:tblGrid>
              <a:tr h="222585">
                <a:tc>
                  <a:txBody>
                    <a:bodyPr/>
                    <a:lstStyle/>
                    <a:p>
                      <a:pPr algn="l" rtl="0" fontAlgn="b"/>
                      <a:r>
                        <a:rPr lang="en-US" sz="900" b="1" i="0" u="none" strike="noStrike">
                          <a:solidFill>
                            <a:srgbClr val="000000"/>
                          </a:solidFill>
                          <a:effectLst/>
                          <a:latin typeface="Calibri"/>
                        </a:rPr>
                        <a:t>Stage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900" b="1" i="1" u="none" strike="noStrike">
                          <a:solidFill>
                            <a:srgbClr val="000000"/>
                          </a:solidFill>
                          <a:effectLst/>
                          <a:latin typeface="Calibri"/>
                        </a:rPr>
                        <a:t>Flat Fee Name</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900" b="1" i="1" u="none" strike="noStrike">
                          <a:solidFill>
                            <a:srgbClr val="000000"/>
                          </a:solidFill>
                          <a:effectLst/>
                          <a:latin typeface="Calibri"/>
                        </a:rPr>
                        <a:t>Service Description</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2585">
                <a:tc>
                  <a:txBody>
                    <a:bodyPr/>
                    <a:lstStyle/>
                    <a:p>
                      <a:pPr algn="l" fontAlgn="b"/>
                      <a:r>
                        <a:rPr lang="en-US" sz="1000" b="0" i="0" u="none" strike="noStrike">
                          <a:solidFill>
                            <a:srgbClr val="000000"/>
                          </a:solidFill>
                          <a:effectLst/>
                          <a:latin typeface="Calibri"/>
                        </a:rPr>
                        <a:t>Line 29: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Appeal Fee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Filing an appeal, payment of the appeal fee, and updating agent records accordingly</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2585">
                <a:tc>
                  <a:txBody>
                    <a:bodyPr/>
                    <a:lstStyle/>
                    <a:p>
                      <a:pPr algn="l" fontAlgn="b"/>
                      <a:r>
                        <a:rPr lang="en-US" sz="1000" b="0" i="0" u="none" strike="noStrike">
                          <a:solidFill>
                            <a:srgbClr val="000000"/>
                          </a:solidFill>
                          <a:effectLst/>
                          <a:latin typeface="Calibri"/>
                        </a:rPr>
                        <a:t>Line 30: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Appeal Prosecution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Work related to the appeal prosecution, etc.</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45171">
                <a:tc>
                  <a:txBody>
                    <a:bodyPr/>
                    <a:lstStyle/>
                    <a:p>
                      <a:pPr algn="l" fontAlgn="b"/>
                      <a:r>
                        <a:rPr lang="en-US" sz="1000" b="0" i="0" u="none" strike="noStrike">
                          <a:solidFill>
                            <a:srgbClr val="000000"/>
                          </a:solidFill>
                          <a:effectLst/>
                          <a:latin typeface="Calibri"/>
                        </a:rPr>
                        <a:t>Line 31: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Notice of Grant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Processing Notice of Allowance (Payment of Final Fee) or  Notification of Grant, translation of claims and fees, the Grant document, and reporting to client</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2585">
                <a:tc>
                  <a:txBody>
                    <a:bodyPr/>
                    <a:lstStyle/>
                    <a:p>
                      <a:pPr algn="l" fontAlgn="b"/>
                      <a:r>
                        <a:rPr lang="en-US" sz="1000" b="0" i="0" u="none" strike="noStrike">
                          <a:solidFill>
                            <a:srgbClr val="000000"/>
                          </a:solidFill>
                          <a:effectLst/>
                          <a:latin typeface="Calibri"/>
                        </a:rPr>
                        <a:t>Line 32: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Reporting Completion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Noting completion of the required action and updating agent records accordingly</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2585">
                <a:tc>
                  <a:txBody>
                    <a:bodyPr/>
                    <a:lstStyle/>
                    <a:p>
                      <a:pPr algn="l" fontAlgn="b"/>
                      <a:r>
                        <a:rPr lang="en-US" sz="1000" b="0" i="0" u="none" strike="noStrike">
                          <a:solidFill>
                            <a:srgbClr val="000000"/>
                          </a:solidFill>
                          <a:effectLst/>
                          <a:latin typeface="Calibri"/>
                        </a:rPr>
                        <a:t>Line 33: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National Validation (1)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Attending to National Validation of the Patent and registering agent as Address for Service</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45171">
                <a:tc>
                  <a:txBody>
                    <a:bodyPr/>
                    <a:lstStyle/>
                    <a:p>
                      <a:pPr algn="l" fontAlgn="b"/>
                      <a:r>
                        <a:rPr lang="en-US" sz="1000" b="0" i="0" u="none" strike="noStrike">
                          <a:solidFill>
                            <a:srgbClr val="000000"/>
                          </a:solidFill>
                          <a:effectLst/>
                          <a:latin typeface="Calibri"/>
                        </a:rPr>
                        <a:t>Line 34: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National Validation (2)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Attending to National Validation of the Patent including obtaining &amp; submitting Translations of the Claims, and registering agent as  Address for Service</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45171">
                <a:tc>
                  <a:txBody>
                    <a:bodyPr/>
                    <a:lstStyle/>
                    <a:p>
                      <a:pPr algn="l" fontAlgn="b"/>
                      <a:r>
                        <a:rPr lang="en-US" sz="1000" b="0" i="0" u="none" strike="noStrike">
                          <a:solidFill>
                            <a:srgbClr val="000000"/>
                          </a:solidFill>
                          <a:effectLst/>
                          <a:latin typeface="Calibri"/>
                        </a:rPr>
                        <a:t>Line 35: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National Validation (3)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Attending to National Validation of the Patent including obtaining and submitting a full translation, and registering agent as  Address for Service</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3980">
                <a:tc>
                  <a:txBody>
                    <a:bodyPr/>
                    <a:lstStyle/>
                    <a:p>
                      <a:pPr algn="l" fontAlgn="b"/>
                      <a:r>
                        <a:rPr lang="en-US" sz="1000" b="0" i="0" u="none" strike="noStrike">
                          <a:solidFill>
                            <a:srgbClr val="000000"/>
                          </a:solidFill>
                          <a:effectLst/>
                          <a:latin typeface="Calibri"/>
                        </a:rPr>
                        <a:t>Line 36: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Miscellaneous Grant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Miscellaneous fees for grant not covered above.  </a:t>
                      </a:r>
                      <a:br>
                        <a:rPr lang="en-US" sz="1000" b="0" i="0" u="none" strike="noStrike">
                          <a:solidFill>
                            <a:srgbClr val="000000"/>
                          </a:solidFill>
                          <a:effectLst/>
                          <a:latin typeface="Calibri"/>
                        </a:rPr>
                      </a:br>
                      <a:endParaRPr lang="en-US" sz="1000" b="0" i="0" u="none" strike="noStrike">
                        <a:solidFill>
                          <a:srgbClr val="000000"/>
                        </a:solidFill>
                        <a:effectLst/>
                        <a:latin typeface="Calibri"/>
                      </a:endParaRP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45171">
                <a:tc>
                  <a:txBody>
                    <a:bodyPr/>
                    <a:lstStyle/>
                    <a:p>
                      <a:pPr algn="l" fontAlgn="b"/>
                      <a:r>
                        <a:rPr lang="en-US" sz="1000" b="0" i="0" u="none" strike="noStrike">
                          <a:solidFill>
                            <a:srgbClr val="000000"/>
                          </a:solidFill>
                          <a:effectLst/>
                          <a:latin typeface="Calibri"/>
                        </a:rPr>
                        <a:t>Line 37: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Opposition Fee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a:rPr>
                        <a:t>Filing an opposition, payment of the opposition fee, and updating agent records accordingly (Defending an Opposition filed against Client's case.)</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2585">
                <a:tc>
                  <a:txBody>
                    <a:bodyPr/>
                    <a:lstStyle/>
                    <a:p>
                      <a:pPr algn="l" fontAlgn="b"/>
                      <a:r>
                        <a:rPr lang="en-US" sz="1000" b="0" i="0" u="none" strike="noStrike">
                          <a:solidFill>
                            <a:srgbClr val="000000"/>
                          </a:solidFill>
                          <a:effectLst/>
                          <a:latin typeface="Calibri"/>
                        </a:rPr>
                        <a:t>Line 38: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Opposition Prosecution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Miscellaneous fees for grant not covered above.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45171">
                <a:tc>
                  <a:txBody>
                    <a:bodyPr/>
                    <a:lstStyle/>
                    <a:p>
                      <a:pPr algn="l" fontAlgn="b"/>
                      <a:r>
                        <a:rPr lang="en-US" sz="1000" b="0" i="0" u="none" strike="noStrike">
                          <a:solidFill>
                            <a:srgbClr val="000000"/>
                          </a:solidFill>
                          <a:effectLst/>
                          <a:latin typeface="Calibri"/>
                        </a:rPr>
                        <a:t>Line 39: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Recording License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Recording a licence at the PTO, attending to payment of the appropriate fee, and updating agent records accordingly</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45171">
                <a:tc>
                  <a:txBody>
                    <a:bodyPr/>
                    <a:lstStyle/>
                    <a:p>
                      <a:pPr algn="l" fontAlgn="b"/>
                      <a:r>
                        <a:rPr lang="en-US" sz="1000" b="0" i="0" u="none" strike="noStrike">
                          <a:solidFill>
                            <a:srgbClr val="000000"/>
                          </a:solidFill>
                          <a:effectLst/>
                          <a:latin typeface="Calibri"/>
                        </a:rPr>
                        <a:t>Line 40: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Cancelling License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a:rPr>
                        <a:t>Cancelling a licence at the PTO, attending to payment of the appropriate fee, and updating agent records accordingly</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45171">
                <a:tc>
                  <a:txBody>
                    <a:bodyPr/>
                    <a:lstStyle/>
                    <a:p>
                      <a:pPr algn="l" fontAlgn="b"/>
                      <a:r>
                        <a:rPr lang="en-US" sz="1000" b="0" i="0" u="none" strike="noStrike">
                          <a:solidFill>
                            <a:srgbClr val="000000"/>
                          </a:solidFill>
                          <a:effectLst/>
                          <a:latin typeface="Calibri"/>
                        </a:rPr>
                        <a:t>Line 41: </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r>
                        <a:rPr lang="en-US" sz="1000" b="0" i="0" u="none" strike="noStrike">
                          <a:solidFill>
                            <a:srgbClr val="000000"/>
                          </a:solidFill>
                          <a:effectLst/>
                          <a:latin typeface="Calibri"/>
                        </a:rPr>
                        <a:t>Recording Security </a:t>
                      </a:r>
                    </a:p>
                  </a:txBody>
                  <a:tcPr marL="8420" marR="8420" marT="8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a:rPr>
                        <a:t>Recording a security interest at the PTO, attending to payment of the appropriate fee, and updating agent records accordingly</a:t>
                      </a:r>
                    </a:p>
                  </a:txBody>
                  <a:tcPr marL="8420" marR="8420" marT="84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476712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5" name="Picture 10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838200"/>
            <a:ext cx="8897018" cy="56292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4" name="Picture 2" descr="image0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52400"/>
            <a:ext cx="2971800" cy="47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5" name="TextBox 84"/>
          <p:cNvSpPr txBox="1"/>
          <p:nvPr/>
        </p:nvSpPr>
        <p:spPr>
          <a:xfrm>
            <a:off x="4267200" y="228600"/>
            <a:ext cx="4648200" cy="338554"/>
          </a:xfrm>
          <a:prstGeom prst="rect">
            <a:avLst/>
          </a:prstGeom>
          <a:noFill/>
        </p:spPr>
        <p:txBody>
          <a:bodyPr wrap="square" rtlCol="0">
            <a:spAutoFit/>
          </a:bodyPr>
          <a:lstStyle/>
          <a:p>
            <a:pPr algn="r"/>
            <a:r>
              <a:rPr lang="en-US" sz="1600" dirty="0" smtClean="0">
                <a:latin typeface="Calibri" panose="020F0502020204030204" pitchFamily="34" charset="0"/>
              </a:rPr>
              <a:t>Patent Fee Structure - Offering Fees</a:t>
            </a:r>
            <a:endParaRPr lang="en-US" sz="1600" dirty="0">
              <a:latin typeface="Calibri" panose="020F0502020204030204" pitchFamily="34" charset="0"/>
            </a:endParaRPr>
          </a:p>
        </p:txBody>
      </p:sp>
    </p:spTree>
    <p:extLst>
      <p:ext uri="{BB962C8B-B14F-4D97-AF65-F5344CB8AC3E}">
        <p14:creationId xmlns:p14="http://schemas.microsoft.com/office/powerpoint/2010/main" val="928835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image0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52400"/>
            <a:ext cx="2971800" cy="47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3581400" y="228600"/>
            <a:ext cx="5334000" cy="338554"/>
          </a:xfrm>
          <a:prstGeom prst="rect">
            <a:avLst/>
          </a:prstGeom>
          <a:noFill/>
        </p:spPr>
        <p:txBody>
          <a:bodyPr wrap="square" rtlCol="0">
            <a:spAutoFit/>
          </a:bodyPr>
          <a:lstStyle/>
          <a:p>
            <a:pPr algn="r"/>
            <a:r>
              <a:rPr lang="en-US" sz="1600" dirty="0" smtClean="0">
                <a:latin typeface="Calibri" panose="020F0502020204030204" pitchFamily="34" charset="0"/>
              </a:rPr>
              <a:t>Patent Fee Structure – Editing Offer and Invoicing</a:t>
            </a:r>
            <a:endParaRPr lang="en-US" sz="1600" dirty="0">
              <a:latin typeface="Calibri" panose="020F0502020204030204" pitchFamily="34" charset="0"/>
            </a:endParaRP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761999"/>
            <a:ext cx="9003226" cy="55626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8700574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OFFICE" val="Boston"/>
  <p:tag name="THINKCELLPRESENTATIONDONOTDELETE" val="&lt;?xml version=&quot;1.0&quot; encoding=&quot;UTF-16&quot; standalone=&quot;yes&quot;?&gt;&#10;&lt;root&gt;&lt;version val=&quot;17291&quot;/&gt;&lt;partner val=&quot;899&quot;/&gt;&lt;CPresentation id=&quot;1&quot;&gt;&lt;m_defprecNumber idref=&quot;2&quot;/&gt;&lt;m_defprecPercent idref=&quot;3&quot;/&gt;&lt;m_defprecDate idref=&quot;4&quot;/&gt;&lt;m_defprecYear idref=&quot;5&quot;/&gt;&lt;m_defprecQuarter idref=&quot;6&quot;/&gt;&lt;m_defprecMonth idref=&quot;7&quot;/&gt;&lt;m_defprecWeek idref=&quot;8&quot;/&gt;&lt;m_defprecDay idref=&quot;9&quot;/&gt;&lt;m_eweekdayFirstOfWeek val=&quot;1&quot;/&gt;&lt;m_mruColor&gt;&lt;m_vecMRU length=&quot;8&quot;&gt;&lt;elem&gt;&lt;m_ppcolschidx val=&quot;0&quot;/&gt;&lt;m_rgb r=&quot;cc&quot; g=&quot;0&quot; b=&quot;0&quot;/&gt;&lt;/elem&gt;&lt;elem&gt;&lt;m_ppcolschidx val=&quot;0&quot;/&gt;&lt;m_rgb r=&quot;cc&quot; g=&quot;0&quot; b=&quot;66&quot;/&gt;&lt;/elem&gt;&lt;elem&gt;&lt;m_ppcolschidx val=&quot;0&quot;/&gt;&lt;m_rgb r=&quot;fb&quot; g=&quot;2d&quot; b=&quot;15&quot;/&gt;&lt;/elem&gt;&lt;elem&gt;&lt;m_ppcolschidx val=&quot;0&quot;/&gt;&lt;m_rgb r=&quot;be&quot; g=&quot;be&quot; b=&quot;be&quot;/&gt;&lt;/elem&gt;&lt;elem&gt;&lt;m_ppcolschidx val=&quot;0&quot;/&gt;&lt;m_rgb r=&quot;66&quot; g=&quot;99&quot; b=&quot;33&quot;/&gt;&lt;/elem&gt;&lt;elem&gt;&lt;m_ppcolschidx val=&quot;0&quot;/&gt;&lt;m_rgb r=&quot;82&quot; g=&quot;b5&quot; b=&quot;ca&quot;/&gt;&lt;/elem&gt;&lt;elem&gt;&lt;m_ppcolschidx val=&quot;0&quot;/&gt;&lt;m_rgb r=&quot;17&quot; g=&quot;49&quot; b=&quot;6f&quot;/&gt;&lt;/elem&gt;&lt;elem&gt;&lt;m_ppcolschidx val=&quot;0&quot;/&gt;&lt;m_rgb r=&quot;fe&quot; g=&quot;c0&quot; b=&quot;24&quot;/&gt;&lt;/elem&gt;&lt;/m_vecMRU&gt;&lt;/m_mruColor&gt;&lt;/CPresentation&gt;&lt;CDefaultPrec id=&quot;9&quot;&gt;&lt;m_precDefault/&gt;&lt;/CDefaultPrec&gt;&lt;CDefaultPrec id=&quot;8&quot;&gt;&lt;m_precDefault/&gt;&lt;/CDefaultPrec&gt;&lt;CDefaultPrec id=&quot;7&quot;&gt;&lt;m_precDefault/&gt;&lt;/CDefaultPrec&gt;&lt;CDefaultPrec id=&quot;6&quot;&gt;&lt;m_precDefault/&gt;&lt;/CDefaultPrec&gt;&lt;CDefaultPrec id=&quot;5&quot;&gt;&lt;m_precDefault/&gt;&lt;/CDefaultPrec&gt;&lt;CDefaultPrec id=&quot;4&quot;&gt;&lt;m_precDefault/&gt;&lt;/CDefaultPrec&gt;&lt;CDefaultPrec id=&quot;3&quot;&gt;&lt;m_precDefault/&gt;&lt;/CDefaultPrec&gt;&lt;CDefaultPrec id=&quot;2&quot;&gt;&lt;m_precDefault&gt;&lt;m_chDecimalSymbol&gt;.&lt;/m_chDecimalSymbol&gt;&lt;m_nGroupingDigits val=&quot;3&quot;/&gt;&lt;m_chGroupingSymbol&gt;,&lt;/m_chGroupingSymbol&gt;&lt;/m_precDefault&gt;&lt;/CDefaultPrec&gt;&lt;/root&gt;"/>
  <p:tag name="THINKCELLUNDODONOTDELETE" val="1832"/>
</p:tagLst>
</file>

<file path=ppt/theme/theme1.xml><?xml version="1.0" encoding="utf-8"?>
<a:theme xmlns:a="http://schemas.openxmlformats.org/drawingml/2006/main" name="1_LN Logo with line">
  <a:themeElements>
    <a:clrScheme name="1_LN Logo with li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LN Logo with lin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9900"/>
        </a:solidFill>
        <a:ln w="9525" cap="flat" cmpd="sng" algn="ctr">
          <a:noFill/>
          <a:prstDash val="solid"/>
          <a:round/>
          <a:headEnd type="none" w="med" len="med"/>
          <a:tailEnd type="none" w="med" len="med"/>
        </a:ln>
        <a:effectLst/>
      </a:spPr>
      <a:bodyPr vert="horz" wrap="none" lIns="91440" tIns="91440" rIns="91440" bIns="91440" numCol="1" anchor="ctr" anchorCtr="0" compatLnSpc="1">
        <a:prstTxWarp prst="textNoShape">
          <a:avLst/>
        </a:prstTxWarp>
      </a:bodyPr>
      <a:lstStyle>
        <a:defPPr marL="117475" marR="0" indent="-117475" algn="ctr" defTabSz="914400" rtl="0" eaLnBrk="1" fontAlgn="base" latinLnBrk="0" hangingPunct="1">
          <a:lnSpc>
            <a:spcPct val="90000"/>
          </a:lnSpc>
          <a:spcBef>
            <a:spcPct val="60000"/>
          </a:spcBef>
          <a:spcAft>
            <a:spcPct val="0"/>
          </a:spcAft>
          <a:buClr>
            <a:schemeClr val="accent1"/>
          </a:buClr>
          <a:buSzTx/>
          <a:buFontTx/>
          <a:buNone/>
          <a:tabLst/>
          <a:defRPr kumimoji="0" lang="en-US" sz="1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rgbClr val="FF9900"/>
        </a:solidFill>
        <a:ln w="9525" cap="flat" cmpd="sng" algn="ctr">
          <a:noFill/>
          <a:prstDash val="solid"/>
          <a:round/>
          <a:headEnd type="none" w="med" len="med"/>
          <a:tailEnd type="none" w="med" len="med"/>
        </a:ln>
        <a:effectLst/>
      </a:spPr>
      <a:bodyPr vert="horz" wrap="none" lIns="91440" tIns="91440" rIns="91440" bIns="91440" numCol="1" anchor="ctr" anchorCtr="0" compatLnSpc="1">
        <a:prstTxWarp prst="textNoShape">
          <a:avLst/>
        </a:prstTxWarp>
      </a:bodyPr>
      <a:lstStyle>
        <a:defPPr marL="117475" marR="0" indent="-117475" algn="ctr" defTabSz="914400" rtl="0" eaLnBrk="1" fontAlgn="base" latinLnBrk="0" hangingPunct="1">
          <a:lnSpc>
            <a:spcPct val="90000"/>
          </a:lnSpc>
          <a:spcBef>
            <a:spcPct val="60000"/>
          </a:spcBef>
          <a:spcAft>
            <a:spcPct val="0"/>
          </a:spcAft>
          <a:buClr>
            <a:schemeClr val="accent1"/>
          </a:buClr>
          <a:buSzTx/>
          <a:buFontTx/>
          <a:buNone/>
          <a:tabLst/>
          <a:defRPr kumimoji="0" lang="en-US" sz="1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LN Logo with li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LN Logo with lin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LN Logo with lin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LN Logo with lin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LN Logo with lin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LN Logo with lin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LN Logo with lin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LN Logo with lin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LN Logo with lin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LN Logo with lin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LN Logo with lin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LN Logo with lin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6DE82AACEA7834E88ADA955926E6F31" ma:contentTypeVersion="1" ma:contentTypeDescription="Create a new document." ma:contentTypeScope="" ma:versionID="1af9a8250b246e44920e7b9669b67e77">
  <xsd:schema xmlns:xsd="http://www.w3.org/2001/XMLSchema" xmlns:p="http://schemas.microsoft.com/office/2006/metadata/properties" xmlns:ns1="http://schemas.microsoft.com/sharepoint/v3" targetNamespace="http://schemas.microsoft.com/office/2006/metadata/properties" ma:root="true" ma:fieldsID="ddb0c952b897a810c8a4e377cff6bff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7DE17028-397D-40A1-9724-D5D4467B641B}">
  <ds:schemaRefs>
    <ds:schemaRef ds:uri="http://schemas.microsoft.com/sharepoint/v3/contenttype/forms"/>
  </ds:schemaRefs>
</ds:datastoreItem>
</file>

<file path=customXml/itemProps2.xml><?xml version="1.0" encoding="utf-8"?>
<ds:datastoreItem xmlns:ds="http://schemas.openxmlformats.org/officeDocument/2006/customXml" ds:itemID="{3D9AC94F-E639-4756-9885-F099C06ADC17}">
  <ds:schemaRefs>
    <ds:schemaRef ds:uri="http://purl.org/dc/terms/"/>
    <ds:schemaRef ds:uri="http://purl.org/dc/dcmitype/"/>
    <ds:schemaRef ds:uri="http://schemas.openxmlformats.org/package/2006/metadata/core-properties"/>
    <ds:schemaRef ds:uri="http://purl.org/dc/elements/1.1/"/>
    <ds:schemaRef ds:uri="http://schemas.microsoft.com/office/2006/documentManagement/types"/>
    <ds:schemaRef ds:uri="http://schemas.microsoft.com/sharepoint/v3"/>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1FE3D147-18B2-42AF-94A8-C921ED1544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82304</TotalTime>
  <Words>1374</Words>
  <Application>Microsoft Office PowerPoint</Application>
  <PresentationFormat>On-screen Show (4:3)</PresentationFormat>
  <Paragraphs>160</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Wingdings</vt:lpstr>
      <vt:lpstr>1_LN Logo with line</vt:lpstr>
      <vt:lpstr>WL Gore Alternative Fees (AFAs)</vt:lpstr>
      <vt:lpstr>PowerPoint Presentation</vt:lpstr>
      <vt:lpstr>PowerPoint Presentation</vt:lpstr>
      <vt:lpstr>PowerPoint Presentation</vt:lpstr>
      <vt:lpstr>PowerPoint Presentation</vt:lpstr>
      <vt:lpstr>PowerPoint Presentation</vt:lpstr>
      <vt:lpstr>PowerPoint Presentation</vt:lpstr>
    </vt:vector>
  </TitlesOfParts>
  <Company>LexisNexis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Quarterly Reviews Template</dc:subject>
  <dc:creator>Kevin Michielsen</dc:creator>
  <cp:lastModifiedBy>Hull, Kristine (LNG-CON)</cp:lastModifiedBy>
  <cp:revision>2473</cp:revision>
  <cp:lastPrinted>2010-10-27T13:01:24Z</cp:lastPrinted>
  <dcterms:created xsi:type="dcterms:W3CDTF">2006-09-22T15:14:48Z</dcterms:created>
  <dcterms:modified xsi:type="dcterms:W3CDTF">2017-06-14T18:49:56Z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umberOfSlides">
    <vt:i4>32</vt:i4>
  </property>
  <property fmtid="{D5CDD505-2E9C-101B-9397-08002B2CF9AE}" pid="3" name="RevisionCount">
    <vt:i4>390</vt:i4>
  </property>
  <property fmtid="{D5CDD505-2E9C-101B-9397-08002B2CF9AE}" pid="4" name="ContentTypeId">
    <vt:lpwstr>0x01010096DE82AACEA7834E88ADA955926E6F31</vt:lpwstr>
  </property>
</Properties>
</file>