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8" r:id="rId1"/>
  </p:sldMasterIdLst>
  <p:notesMasterIdLst>
    <p:notesMasterId r:id="rId16"/>
  </p:notesMasterIdLst>
  <p:handoutMasterIdLst>
    <p:handoutMasterId r:id="rId17"/>
  </p:handoutMasterIdLst>
  <p:sldIdLst>
    <p:sldId id="299" r:id="rId2"/>
    <p:sldId id="300" r:id="rId3"/>
    <p:sldId id="315" r:id="rId4"/>
    <p:sldId id="325" r:id="rId5"/>
    <p:sldId id="324" r:id="rId6"/>
    <p:sldId id="316" r:id="rId7"/>
    <p:sldId id="317" r:id="rId8"/>
    <p:sldId id="318" r:id="rId9"/>
    <p:sldId id="319" r:id="rId10"/>
    <p:sldId id="320" r:id="rId11"/>
    <p:sldId id="326" r:id="rId12"/>
    <p:sldId id="321" r:id="rId13"/>
    <p:sldId id="322" r:id="rId14"/>
    <p:sldId id="323" r:id="rId15"/>
  </p:sldIdLst>
  <p:sldSz cx="9144000" cy="5143500" type="screen16x9"/>
  <p:notesSz cx="6858000" cy="9144000"/>
  <p:defaultTextStyle>
    <a:defPPr>
      <a:defRPr lang="en-US"/>
    </a:defPPr>
    <a:lvl1pPr marL="0" algn="l" defTabSz="6857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884" algn="l" defTabSz="6857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766" algn="l" defTabSz="6857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649" algn="l" defTabSz="6857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532" algn="l" defTabSz="6857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415" algn="l" defTabSz="6857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297" algn="l" defTabSz="6857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180" algn="l" defTabSz="6857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064" algn="l" defTabSz="6857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90"/>
    <p:restoredTop sz="86442"/>
  </p:normalViewPr>
  <p:slideViewPr>
    <p:cSldViewPr snapToGrid="0" snapToObjects="1">
      <p:cViewPr varScale="1">
        <p:scale>
          <a:sx n="106" d="100"/>
          <a:sy n="106" d="100"/>
        </p:scale>
        <p:origin x="1416" y="9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116" d="100"/>
          <a:sy n="116" d="100"/>
        </p:scale>
        <p:origin x="3024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Muli Regular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66CA51-F936-394B-9806-25184CB372C6}" type="datetimeFigureOut">
              <a:rPr lang="en-US" smtClean="0">
                <a:latin typeface="Muli Regular" charset="0"/>
              </a:rPr>
              <a:t>11/2/2021</a:t>
            </a:fld>
            <a:endParaRPr lang="en-US" dirty="0">
              <a:latin typeface="Muli Regular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Muli Regular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F3835D-1F67-8740-A6E3-E9CBFBC1AAFA}" type="slidenum">
              <a:rPr lang="en-US" smtClean="0">
                <a:latin typeface="Muli Regular" charset="0"/>
              </a:rPr>
              <a:t>‹#›</a:t>
            </a:fld>
            <a:endParaRPr lang="en-US" dirty="0">
              <a:latin typeface="Muli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79674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Muli Regular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Muli Regular" charset="0"/>
              </a:defRPr>
            </a:lvl1pPr>
          </a:lstStyle>
          <a:p>
            <a:fld id="{D1379AAA-C0C0-CB49-8400-60D4C0C57CDC}" type="datetimeFigureOut">
              <a:rPr lang="en-US" smtClean="0"/>
              <a:pPr/>
              <a:t>11/2/2021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Muli Regular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Muli Regular" charset="0"/>
              </a:defRPr>
            </a:lvl1pPr>
          </a:lstStyle>
          <a:p>
            <a:fld id="{3C1A31D5-59AE-914B-B6B8-D3FB1071DED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017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766" rtl="0" eaLnBrk="1" latinLnBrk="0" hangingPunct="1">
      <a:defRPr sz="900" b="0" i="0" kern="1200">
        <a:solidFill>
          <a:schemeClr val="tx1"/>
        </a:solidFill>
        <a:latin typeface="Muli Regular" charset="0"/>
        <a:ea typeface="+mn-ea"/>
        <a:cs typeface="+mn-cs"/>
      </a:defRPr>
    </a:lvl1pPr>
    <a:lvl2pPr marL="342884" algn="l" defTabSz="685766" rtl="0" eaLnBrk="1" latinLnBrk="0" hangingPunct="1">
      <a:defRPr sz="900" b="0" i="0" kern="1200">
        <a:solidFill>
          <a:schemeClr val="tx1"/>
        </a:solidFill>
        <a:latin typeface="Muli Regular" charset="0"/>
        <a:ea typeface="+mn-ea"/>
        <a:cs typeface="+mn-cs"/>
      </a:defRPr>
    </a:lvl2pPr>
    <a:lvl3pPr marL="685766" algn="l" defTabSz="685766" rtl="0" eaLnBrk="1" latinLnBrk="0" hangingPunct="1">
      <a:defRPr sz="900" b="0" i="0" kern="1200">
        <a:solidFill>
          <a:schemeClr val="tx1"/>
        </a:solidFill>
        <a:latin typeface="Muli Regular" charset="0"/>
        <a:ea typeface="+mn-ea"/>
        <a:cs typeface="+mn-cs"/>
      </a:defRPr>
    </a:lvl3pPr>
    <a:lvl4pPr marL="1028649" algn="l" defTabSz="685766" rtl="0" eaLnBrk="1" latinLnBrk="0" hangingPunct="1">
      <a:defRPr sz="900" b="0" i="0" kern="1200">
        <a:solidFill>
          <a:schemeClr val="tx1"/>
        </a:solidFill>
        <a:latin typeface="Muli Regular" charset="0"/>
        <a:ea typeface="+mn-ea"/>
        <a:cs typeface="+mn-cs"/>
      </a:defRPr>
    </a:lvl4pPr>
    <a:lvl5pPr marL="1371532" algn="l" defTabSz="685766" rtl="0" eaLnBrk="1" latinLnBrk="0" hangingPunct="1">
      <a:defRPr sz="900" b="0" i="0" kern="1200">
        <a:solidFill>
          <a:schemeClr val="tx1"/>
        </a:solidFill>
        <a:latin typeface="Muli Regular" charset="0"/>
        <a:ea typeface="+mn-ea"/>
        <a:cs typeface="+mn-cs"/>
      </a:defRPr>
    </a:lvl5pPr>
    <a:lvl6pPr marL="1714415" algn="l" defTabSz="6857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297" algn="l" defTabSz="6857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180" algn="l" defTabSz="6857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064" algn="l" defTabSz="6857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328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/>
          <p:cNvSpPr>
            <a:spLocks/>
          </p:cNvSpPr>
          <p:nvPr userDrawn="1"/>
        </p:nvSpPr>
        <p:spPr>
          <a:xfrm>
            <a:off x="0" y="1"/>
            <a:ext cx="3945746" cy="5175482"/>
          </a:xfrm>
          <a:prstGeom prst="rect">
            <a:avLst/>
          </a:prstGeom>
          <a:solidFill>
            <a:srgbClr val="71AF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1400" b="0" i="0" dirty="0">
              <a:latin typeface="+mn-lt"/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8651" y="4722300"/>
            <a:ext cx="2057400" cy="273844"/>
          </a:xfrm>
          <a:prstGeom prst="rect">
            <a:avLst/>
          </a:prstGeom>
        </p:spPr>
        <p:txBody>
          <a:bodyPr vert="horz" lIns="0" tIns="34290" rIns="68580" bIns="34290" rtlCol="0" anchor="ctr"/>
          <a:lstStyle>
            <a:lvl1pPr algn="l">
              <a:defRPr sz="700" b="1" i="0" cap="all" spc="450" baseline="0">
                <a:solidFill>
                  <a:schemeClr val="bg1"/>
                </a:solidFill>
                <a:latin typeface="+mn-lt"/>
                <a:ea typeface="Muli Black" charset="0"/>
                <a:cs typeface="Muli Black" charset="0"/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4722300"/>
            <a:ext cx="2057400" cy="273844"/>
          </a:xfrm>
          <a:prstGeom prst="rect">
            <a:avLst/>
          </a:prstGeom>
        </p:spPr>
        <p:txBody>
          <a:bodyPr vert="horz" lIns="68580" tIns="34290" rIns="0" bIns="34290" rtlCol="0" anchor="ctr"/>
          <a:lstStyle>
            <a:lvl1pPr algn="r">
              <a:defRPr sz="700" b="1" i="0" cap="all" spc="0" baseline="0">
                <a:solidFill>
                  <a:schemeClr val="tx1"/>
                </a:solidFill>
                <a:latin typeface="+mn-lt"/>
                <a:ea typeface="Muli Black" charset="0"/>
                <a:cs typeface="Muli Black" charset="0"/>
              </a:defRPr>
            </a:lvl1pPr>
          </a:lstStyle>
          <a:p>
            <a:fld id="{584AFF75-BD5D-E342-A9F1-12EC02DB40E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s / Numbers 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628651" y="2106636"/>
            <a:ext cx="2209801" cy="2208600"/>
          </a:xfrm>
          <a:prstGeom prst="rect">
            <a:avLst/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1400" b="0" i="0" dirty="0">
              <a:latin typeface="+mn-lt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3467102" y="2106636"/>
            <a:ext cx="2209801" cy="2208600"/>
          </a:xfrm>
          <a:prstGeom prst="rect">
            <a:avLst/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1400" b="0" i="0" dirty="0">
              <a:latin typeface="+mn-lt"/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6305551" y="2106636"/>
            <a:ext cx="2209801" cy="2208600"/>
          </a:xfrm>
          <a:prstGeom prst="rect">
            <a:avLst/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1400" b="0" i="0" dirty="0">
              <a:latin typeface="+mn-lt"/>
            </a:endParaRPr>
          </a:p>
        </p:txBody>
      </p:sp>
      <p:cxnSp>
        <p:nvCxnSpPr>
          <p:cNvPr id="27" name="Straight Connector 26"/>
          <p:cNvCxnSpPr/>
          <p:nvPr userDrawn="1"/>
        </p:nvCxnSpPr>
        <p:spPr>
          <a:xfrm flipH="1">
            <a:off x="628651" y="626098"/>
            <a:ext cx="7886700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8651" y="4722300"/>
            <a:ext cx="2057400" cy="273844"/>
          </a:xfrm>
          <a:prstGeom prst="rect">
            <a:avLst/>
          </a:prstGeom>
        </p:spPr>
        <p:txBody>
          <a:bodyPr vert="horz" lIns="0" tIns="34290" rIns="68580" bIns="34290" rtlCol="0" anchor="ctr"/>
          <a:lstStyle>
            <a:lvl1pPr algn="l">
              <a:defRPr sz="700" b="1" i="0" cap="all" spc="450" baseline="0">
                <a:solidFill>
                  <a:schemeClr val="bg1"/>
                </a:solidFill>
                <a:latin typeface="+mn-lt"/>
                <a:ea typeface="Muli Black" charset="0"/>
                <a:cs typeface="Muli Black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4722300"/>
            <a:ext cx="2057400" cy="273844"/>
          </a:xfrm>
          <a:prstGeom prst="rect">
            <a:avLst/>
          </a:prstGeom>
        </p:spPr>
        <p:txBody>
          <a:bodyPr vert="horz" lIns="68580" tIns="34290" rIns="0" bIns="34290" rtlCol="0" anchor="ctr"/>
          <a:lstStyle>
            <a:lvl1pPr algn="r">
              <a:defRPr sz="700" b="1" i="0" cap="all" spc="0" baseline="0">
                <a:solidFill>
                  <a:schemeClr val="bg1"/>
                </a:solidFill>
                <a:latin typeface="+mn-lt"/>
                <a:ea typeface="Muli Black" charset="0"/>
                <a:cs typeface="Muli Black" charset="0"/>
              </a:defRPr>
            </a:lvl1pPr>
          </a:lstStyle>
          <a:p>
            <a:fld id="{584AFF75-BD5D-E342-A9F1-12EC02DB40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99457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s / Numbers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Connector 26"/>
          <p:cNvCxnSpPr/>
          <p:nvPr userDrawn="1"/>
        </p:nvCxnSpPr>
        <p:spPr>
          <a:xfrm flipV="1">
            <a:off x="4095751" y="0"/>
            <a:ext cx="0" cy="5143500"/>
          </a:xfrm>
          <a:prstGeom prst="line">
            <a:avLst/>
          </a:prstGeom>
          <a:ln w="6350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 userDrawn="1"/>
        </p:nvCxnSpPr>
        <p:spPr>
          <a:xfrm flipV="1">
            <a:off x="6605943" y="0"/>
            <a:ext cx="0" cy="5143500"/>
          </a:xfrm>
          <a:prstGeom prst="line">
            <a:avLst/>
          </a:prstGeom>
          <a:ln w="6350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 userDrawn="1"/>
        </p:nvCxnSpPr>
        <p:spPr>
          <a:xfrm flipH="1" flipV="1">
            <a:off x="4095751" y="2552541"/>
            <a:ext cx="5048250" cy="38635"/>
          </a:xfrm>
          <a:prstGeom prst="line">
            <a:avLst/>
          </a:prstGeom>
          <a:ln w="6350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8651" y="4722300"/>
            <a:ext cx="2057400" cy="273844"/>
          </a:xfrm>
          <a:prstGeom prst="rect">
            <a:avLst/>
          </a:prstGeom>
        </p:spPr>
        <p:txBody>
          <a:bodyPr vert="horz" lIns="0" tIns="34290" rIns="68580" bIns="34290" rtlCol="0" anchor="ctr"/>
          <a:lstStyle>
            <a:lvl1pPr algn="l">
              <a:defRPr sz="700" b="1" i="0" cap="all" spc="450" baseline="0">
                <a:solidFill>
                  <a:schemeClr val="tx1"/>
                </a:solidFill>
                <a:latin typeface="+mn-lt"/>
                <a:ea typeface="Muli Black" charset="0"/>
                <a:cs typeface="Muli Black" charset="0"/>
              </a:defRPr>
            </a:lvl1pPr>
          </a:lstStyle>
          <a:p>
            <a:r>
              <a:rPr lang="en-US" dirty="0" smtClean="0"/>
              <a:t>Proprietary and Confidential 2020 ABI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Imag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3249681" y="4"/>
            <a:ext cx="5894319" cy="5143499"/>
          </a:xfrm>
          <a:solidFill>
            <a:schemeClr val="accent1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800" b="1" i="0" cap="none" spc="0" baseline="0">
                <a:solidFill>
                  <a:schemeClr val="accent4"/>
                </a:solidFill>
                <a:latin typeface="Muli" charset="0"/>
                <a:ea typeface="Muli" charset="0"/>
                <a:cs typeface="Muli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8651" y="4722300"/>
            <a:ext cx="2057400" cy="273844"/>
          </a:xfrm>
          <a:prstGeom prst="rect">
            <a:avLst/>
          </a:prstGeom>
        </p:spPr>
        <p:txBody>
          <a:bodyPr vert="horz" lIns="0" tIns="34290" rIns="68580" bIns="34290" rtlCol="0" anchor="ctr"/>
          <a:lstStyle>
            <a:lvl1pPr algn="l">
              <a:defRPr sz="700" b="1" i="0" cap="all" spc="450" baseline="0">
                <a:solidFill>
                  <a:schemeClr val="tx1"/>
                </a:solidFill>
                <a:latin typeface="+mn-lt"/>
                <a:ea typeface="Muli Black" charset="0"/>
                <a:cs typeface="Muli Black" charset="0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4722300"/>
            <a:ext cx="2057400" cy="273844"/>
          </a:xfrm>
          <a:prstGeom prst="rect">
            <a:avLst/>
          </a:prstGeom>
        </p:spPr>
        <p:txBody>
          <a:bodyPr vert="horz" lIns="68580" tIns="34290" rIns="0" bIns="34290" rtlCol="0" anchor="ctr"/>
          <a:lstStyle>
            <a:lvl1pPr algn="r">
              <a:defRPr sz="700" b="1" i="0" cap="all" spc="0" baseline="0">
                <a:solidFill>
                  <a:schemeClr val="tx1"/>
                </a:solidFill>
                <a:latin typeface="+mn-lt"/>
                <a:ea typeface="Muli Black" charset="0"/>
                <a:cs typeface="Muli Black" charset="0"/>
              </a:defRPr>
            </a:lvl1pPr>
          </a:lstStyle>
          <a:p>
            <a:fld id="{584AFF75-BD5D-E342-A9F1-12EC02DB40E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Imag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>
            <a:spLocks/>
          </p:cNvSpPr>
          <p:nvPr userDrawn="1"/>
        </p:nvSpPr>
        <p:spPr>
          <a:xfrm>
            <a:off x="0" y="0"/>
            <a:ext cx="69012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1400" b="0" i="0" dirty="0">
              <a:latin typeface="+mn-lt"/>
            </a:endParaRPr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25" hasCustomPrompt="1"/>
          </p:nvPr>
        </p:nvSpPr>
        <p:spPr>
          <a:xfrm>
            <a:off x="4630051" y="628652"/>
            <a:ext cx="3885300" cy="3886201"/>
          </a:xfrm>
          <a:solidFill>
            <a:schemeClr val="accent1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800" b="1" i="0" cap="none" spc="0" baseline="0">
                <a:solidFill>
                  <a:schemeClr val="accent4"/>
                </a:solidFill>
                <a:latin typeface="+mn-lt"/>
                <a:ea typeface="Muli" charset="0"/>
                <a:cs typeface="Muli" charset="0"/>
              </a:defRPr>
            </a:lvl1pPr>
          </a:lstStyle>
          <a:p>
            <a:r>
              <a:rPr lang="en-US"/>
              <a:t>Drag picture to placeholder or click to add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8651" y="4722300"/>
            <a:ext cx="2057400" cy="273844"/>
          </a:xfrm>
          <a:prstGeom prst="rect">
            <a:avLst/>
          </a:prstGeom>
        </p:spPr>
        <p:txBody>
          <a:bodyPr vert="horz" lIns="0" tIns="34290" rIns="68580" bIns="34290" rtlCol="0" anchor="ctr"/>
          <a:lstStyle>
            <a:lvl1pPr algn="l">
              <a:defRPr sz="700" b="1" i="0" cap="all" spc="450" baseline="0">
                <a:solidFill>
                  <a:schemeClr val="bg1"/>
                </a:solidFill>
                <a:latin typeface="+mn-lt"/>
                <a:ea typeface="Muli Black" charset="0"/>
                <a:cs typeface="Muli Black" charset="0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4722300"/>
            <a:ext cx="2057400" cy="273844"/>
          </a:xfrm>
          <a:prstGeom prst="rect">
            <a:avLst/>
          </a:prstGeom>
        </p:spPr>
        <p:txBody>
          <a:bodyPr vert="horz" lIns="68580" tIns="34290" rIns="0" bIns="34290" rtlCol="0" anchor="ctr"/>
          <a:lstStyle>
            <a:lvl1pPr algn="r">
              <a:defRPr sz="700" b="1" i="0" cap="all" spc="0" baseline="0">
                <a:solidFill>
                  <a:schemeClr val="tx1"/>
                </a:solidFill>
                <a:latin typeface="+mn-lt"/>
                <a:ea typeface="Muli Black" charset="0"/>
                <a:cs typeface="Muli Black" charset="0"/>
              </a:defRPr>
            </a:lvl1pPr>
          </a:lstStyle>
          <a:p>
            <a:fld id="{584AFF75-BD5D-E342-A9F1-12EC02DB40E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Imag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>
            <a:spLocks/>
          </p:cNvSpPr>
          <p:nvPr userDrawn="1"/>
        </p:nvSpPr>
        <p:spPr>
          <a:xfrm>
            <a:off x="0" y="2651359"/>
            <a:ext cx="9144000" cy="249214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1400" b="0" i="0" dirty="0">
              <a:latin typeface="Muli Regular" charset="0"/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1257299" y="628650"/>
            <a:ext cx="6629402" cy="2953223"/>
          </a:xfrm>
          <a:solidFill>
            <a:schemeClr val="accent1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800" b="1" i="0" cap="none" spc="0" baseline="0">
                <a:solidFill>
                  <a:schemeClr val="accent4"/>
                </a:solidFill>
                <a:latin typeface="+mn-lt"/>
                <a:ea typeface="Muli" charset="0"/>
                <a:cs typeface="Muli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8651" y="4722300"/>
            <a:ext cx="2057400" cy="273844"/>
          </a:xfrm>
          <a:prstGeom prst="rect">
            <a:avLst/>
          </a:prstGeom>
        </p:spPr>
        <p:txBody>
          <a:bodyPr vert="horz" lIns="0" tIns="34290" rIns="68580" bIns="34290" rtlCol="0" anchor="ctr"/>
          <a:lstStyle>
            <a:lvl1pPr algn="l">
              <a:defRPr sz="700" b="1" i="0" cap="all" spc="450" baseline="0">
                <a:solidFill>
                  <a:schemeClr val="bg1"/>
                </a:solidFill>
                <a:latin typeface="+mn-lt"/>
                <a:ea typeface="Muli Black" charset="0"/>
                <a:cs typeface="Muli Black" charset="0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4722300"/>
            <a:ext cx="2057400" cy="273844"/>
          </a:xfrm>
          <a:prstGeom prst="rect">
            <a:avLst/>
          </a:prstGeom>
        </p:spPr>
        <p:txBody>
          <a:bodyPr vert="horz" lIns="68580" tIns="34290" rIns="0" bIns="34290" rtlCol="0" anchor="ctr"/>
          <a:lstStyle>
            <a:lvl1pPr algn="r">
              <a:defRPr sz="700" b="1" i="0" cap="all" spc="0" baseline="0">
                <a:solidFill>
                  <a:schemeClr val="bg1"/>
                </a:solidFill>
                <a:latin typeface="+mn-lt"/>
                <a:ea typeface="Muli Black" charset="0"/>
                <a:cs typeface="Muli Black" charset="0"/>
              </a:defRPr>
            </a:lvl1pPr>
          </a:lstStyle>
          <a:p>
            <a:fld id="{584AFF75-BD5D-E342-A9F1-12EC02DB40E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Imag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4572000" y="4"/>
            <a:ext cx="4572000" cy="5143499"/>
          </a:xfrm>
          <a:solidFill>
            <a:schemeClr val="accent1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800" b="1" i="0" cap="none" spc="0" baseline="0">
                <a:solidFill>
                  <a:schemeClr val="accent4"/>
                </a:solidFill>
                <a:latin typeface="+mn-lt"/>
                <a:ea typeface="Muli" charset="0"/>
                <a:cs typeface="Muli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13" name="Rectangle 12"/>
          <p:cNvSpPr>
            <a:spLocks/>
          </p:cNvSpPr>
          <p:nvPr userDrawn="1"/>
        </p:nvSpPr>
        <p:spPr>
          <a:xfrm>
            <a:off x="0" y="4"/>
            <a:ext cx="4572000" cy="51434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1400" b="0" i="0" dirty="0">
              <a:latin typeface="+mn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8651" y="4722300"/>
            <a:ext cx="2057400" cy="273844"/>
          </a:xfrm>
          <a:prstGeom prst="rect">
            <a:avLst/>
          </a:prstGeom>
        </p:spPr>
        <p:txBody>
          <a:bodyPr vert="horz" lIns="0" tIns="34290" rIns="68580" bIns="34290" rtlCol="0" anchor="ctr"/>
          <a:lstStyle>
            <a:lvl1pPr algn="l">
              <a:defRPr sz="700" b="1" i="0" cap="all" spc="450" baseline="0">
                <a:solidFill>
                  <a:schemeClr val="bg1"/>
                </a:solidFill>
                <a:latin typeface="+mn-lt"/>
                <a:ea typeface="Muli Black" charset="0"/>
                <a:cs typeface="Muli Black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4722300"/>
            <a:ext cx="2057400" cy="273844"/>
          </a:xfrm>
          <a:prstGeom prst="rect">
            <a:avLst/>
          </a:prstGeom>
        </p:spPr>
        <p:txBody>
          <a:bodyPr vert="horz" lIns="68580" tIns="34290" rIns="0" bIns="34290" rtlCol="0" anchor="ctr"/>
          <a:lstStyle>
            <a:lvl1pPr algn="r">
              <a:defRPr sz="700" b="1" i="0" cap="all" spc="0" baseline="0">
                <a:solidFill>
                  <a:schemeClr val="tx1"/>
                </a:solidFill>
                <a:latin typeface="+mn-lt"/>
                <a:ea typeface="Muli Black" charset="0"/>
                <a:cs typeface="Muli Black" charset="0"/>
              </a:defRPr>
            </a:lvl1pPr>
          </a:lstStyle>
          <a:p>
            <a:fld id="{584AFF75-BD5D-E342-A9F1-12EC02DB40E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628649" y="1"/>
            <a:ext cx="2587854" cy="4514850"/>
          </a:xfrm>
          <a:solidFill>
            <a:schemeClr val="accent1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800" b="1" i="0" cap="none" spc="0" baseline="0">
                <a:solidFill>
                  <a:schemeClr val="accent4"/>
                </a:solidFill>
                <a:latin typeface="Muli" charset="0"/>
                <a:ea typeface="Muli" charset="0"/>
                <a:cs typeface="Muli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6208644" y="1375145"/>
            <a:ext cx="270000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Picture Placeholder 6"/>
          <p:cNvSpPr>
            <a:spLocks noGrp="1"/>
          </p:cNvSpPr>
          <p:nvPr>
            <p:ph type="pic" sz="quarter" idx="15" hasCustomPrompt="1"/>
          </p:nvPr>
        </p:nvSpPr>
        <p:spPr>
          <a:xfrm>
            <a:off x="3306464" y="1357560"/>
            <a:ext cx="2587857" cy="3785940"/>
          </a:xfrm>
          <a:solidFill>
            <a:schemeClr val="accent1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800" b="1" i="0" cap="none" spc="0" baseline="0">
                <a:solidFill>
                  <a:schemeClr val="accent4"/>
                </a:solidFill>
                <a:latin typeface="+mn-lt"/>
                <a:ea typeface="Muli" charset="0"/>
                <a:cs typeface="Muli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24" name="Rectangle 23"/>
          <p:cNvSpPr>
            <a:spLocks/>
          </p:cNvSpPr>
          <p:nvPr userDrawn="1"/>
        </p:nvSpPr>
        <p:spPr>
          <a:xfrm>
            <a:off x="3306464" y="0"/>
            <a:ext cx="2587854" cy="12676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1400" b="0" i="0" dirty="0">
              <a:latin typeface="Muli Regular" charset="0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4722300"/>
            <a:ext cx="2057400" cy="273844"/>
          </a:xfrm>
          <a:prstGeom prst="rect">
            <a:avLst/>
          </a:prstGeom>
        </p:spPr>
        <p:txBody>
          <a:bodyPr vert="horz" lIns="68580" tIns="34290" rIns="0" bIns="34290" rtlCol="0" anchor="ctr"/>
          <a:lstStyle>
            <a:lvl1pPr algn="r">
              <a:defRPr sz="700" b="1" i="0" cap="all" spc="0" baseline="0">
                <a:solidFill>
                  <a:schemeClr val="tx1"/>
                </a:solidFill>
                <a:latin typeface="+mn-lt"/>
                <a:ea typeface="Muli Black" charset="0"/>
                <a:cs typeface="Muli Black" charset="0"/>
              </a:defRPr>
            </a:lvl1pPr>
          </a:lstStyle>
          <a:p>
            <a:fld id="{584AFF75-BD5D-E342-A9F1-12EC02DB40E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8651" y="4722300"/>
            <a:ext cx="2057400" cy="273844"/>
          </a:xfrm>
          <a:prstGeom prst="rect">
            <a:avLst/>
          </a:prstGeom>
        </p:spPr>
        <p:txBody>
          <a:bodyPr vert="horz" lIns="0" tIns="34290" rIns="68580" bIns="34290" rtlCol="0" anchor="ctr"/>
          <a:lstStyle>
            <a:lvl1pPr algn="l">
              <a:defRPr sz="700" b="1" i="0" cap="all" spc="450" baseline="0">
                <a:solidFill>
                  <a:schemeClr val="tx1"/>
                </a:solidFill>
                <a:latin typeface="+mn-lt"/>
                <a:ea typeface="Muli Black" charset="0"/>
                <a:cs typeface="Muli Black" charset="0"/>
              </a:defRPr>
            </a:lvl1pPr>
          </a:lstStyle>
          <a:p>
            <a:r>
              <a:rPr lang="en-US" dirty="0" smtClean="0"/>
              <a:t>Proprietary and Confidential 2020 ABI</a:t>
            </a:r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6"/>
          <p:cNvSpPr>
            <a:spLocks noGrp="1"/>
          </p:cNvSpPr>
          <p:nvPr>
            <p:ph type="pic" sz="quarter" idx="23" hasCustomPrompt="1"/>
          </p:nvPr>
        </p:nvSpPr>
        <p:spPr>
          <a:xfrm>
            <a:off x="3203090" y="0"/>
            <a:ext cx="5940911" cy="5143500"/>
          </a:xfrm>
          <a:solidFill>
            <a:schemeClr val="accent1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800" b="1" i="0" cap="none" spc="0" baseline="0">
                <a:solidFill>
                  <a:schemeClr val="accent4"/>
                </a:solidFill>
                <a:latin typeface="Muli" charset="0"/>
                <a:ea typeface="Muli" charset="0"/>
                <a:cs typeface="Muli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584AFF75-BD5D-E342-A9F1-12EC02DB40E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8651" y="4722300"/>
            <a:ext cx="2057400" cy="273844"/>
          </a:xfrm>
          <a:prstGeom prst="rect">
            <a:avLst/>
          </a:prstGeom>
        </p:spPr>
        <p:txBody>
          <a:bodyPr vert="horz" lIns="0" tIns="34290" rIns="68580" bIns="34290" rtlCol="0" anchor="ctr"/>
          <a:lstStyle>
            <a:lvl1pPr algn="l">
              <a:defRPr sz="700" b="1" i="0" cap="all" spc="450" baseline="0">
                <a:solidFill>
                  <a:schemeClr val="tx1"/>
                </a:solidFill>
                <a:latin typeface="+mn-lt"/>
                <a:ea typeface="Muli Black" charset="0"/>
                <a:cs typeface="Muli Black" charset="0"/>
              </a:defRPr>
            </a:lvl1pPr>
          </a:lstStyle>
          <a:p>
            <a:r>
              <a:rPr lang="en-US" dirty="0" smtClean="0"/>
              <a:t>Proprietary and Confidential 2020 ABI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45681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 userDrawn="1"/>
        </p:nvSpPr>
        <p:spPr>
          <a:xfrm>
            <a:off x="7886701" y="0"/>
            <a:ext cx="1257299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1400" b="0" i="0" dirty="0">
              <a:latin typeface="Muli Regular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-1"/>
            <a:ext cx="3203090" cy="5143501"/>
          </a:xfrm>
          <a:prstGeom prst="rect">
            <a:avLst/>
          </a:prstGeom>
          <a:solidFill>
            <a:srgbClr val="283F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>
            <a:noAutofit/>
          </a:bodyPr>
          <a:lstStyle/>
          <a:p>
            <a:pPr algn="ctr"/>
            <a:endParaRPr lang="en-US" sz="1000" b="0" i="0" dirty="0">
              <a:latin typeface="Muli Regular" charset="0"/>
            </a:endParaRPr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628649" y="4521500"/>
            <a:ext cx="270000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4AFF75-BD5D-E342-A9F1-12EC02DB40E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8651" y="4722300"/>
            <a:ext cx="2057400" cy="273844"/>
          </a:xfrm>
          <a:prstGeom prst="rect">
            <a:avLst/>
          </a:prstGeom>
        </p:spPr>
        <p:txBody>
          <a:bodyPr vert="horz" lIns="0" tIns="34290" rIns="68580" bIns="34290" rtlCol="0" anchor="ctr"/>
          <a:lstStyle>
            <a:lvl1pPr algn="l">
              <a:defRPr sz="700" b="1" i="0" cap="all" spc="450" baseline="0">
                <a:solidFill>
                  <a:schemeClr val="bg1"/>
                </a:solidFill>
                <a:latin typeface="+mn-lt"/>
                <a:ea typeface="Muli Black" charset="0"/>
                <a:cs typeface="Muli Black" charset="0"/>
              </a:defRPr>
            </a:lvl1pPr>
          </a:lstStyle>
          <a:p>
            <a:r>
              <a:rPr lang="en-US" dirty="0" smtClean="0"/>
              <a:t>Proprietary and Confidential 2020 ABI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616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ny Histor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 flipH="1">
            <a:off x="628649" y="396116"/>
            <a:ext cx="270000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4722300"/>
            <a:ext cx="2057400" cy="273844"/>
          </a:xfrm>
          <a:prstGeom prst="rect">
            <a:avLst/>
          </a:prstGeom>
        </p:spPr>
        <p:txBody>
          <a:bodyPr vert="horz" lIns="68580" tIns="34290" rIns="0" bIns="34290" rtlCol="0" anchor="ctr"/>
          <a:lstStyle>
            <a:lvl1pPr algn="r">
              <a:defRPr sz="700" b="1" i="0" cap="all" spc="0" baseline="0">
                <a:solidFill>
                  <a:schemeClr val="tx1"/>
                </a:solidFill>
                <a:latin typeface="+mn-lt"/>
                <a:ea typeface="Muli Black" charset="0"/>
                <a:cs typeface="Muli Black" charset="0"/>
              </a:defRPr>
            </a:lvl1pPr>
          </a:lstStyle>
          <a:p>
            <a:fld id="{584AFF75-BD5D-E342-A9F1-12EC02DB40E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8651" y="4722300"/>
            <a:ext cx="2057400" cy="273844"/>
          </a:xfrm>
          <a:prstGeom prst="rect">
            <a:avLst/>
          </a:prstGeom>
        </p:spPr>
        <p:txBody>
          <a:bodyPr vert="horz" lIns="0" tIns="34290" rIns="68580" bIns="34290" rtlCol="0" anchor="ctr"/>
          <a:lstStyle>
            <a:lvl1pPr algn="l">
              <a:defRPr sz="700" b="1" i="0" cap="all" spc="450" baseline="0">
                <a:solidFill>
                  <a:schemeClr val="tx1"/>
                </a:solidFill>
                <a:latin typeface="+mn-lt"/>
                <a:ea typeface="Muli Black" charset="0"/>
                <a:cs typeface="Muli Black" charset="0"/>
              </a:defRPr>
            </a:lvl1pPr>
          </a:lstStyle>
          <a:p>
            <a:r>
              <a:rPr lang="en-US" dirty="0" smtClean="0"/>
              <a:t>Proprietary and Confidential 2020 ABI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9685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ny Histor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6"/>
          <p:cNvSpPr>
            <a:spLocks noGrp="1"/>
          </p:cNvSpPr>
          <p:nvPr>
            <p:ph type="pic" sz="quarter" idx="24" hasCustomPrompt="1"/>
          </p:nvPr>
        </p:nvSpPr>
        <p:spPr>
          <a:xfrm>
            <a:off x="4572001" y="0"/>
            <a:ext cx="3314702" cy="5143500"/>
          </a:xfrm>
          <a:solidFill>
            <a:schemeClr val="accent1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800" b="1" i="0" cap="none" spc="0" baseline="0">
                <a:solidFill>
                  <a:schemeClr val="accent4"/>
                </a:solidFill>
                <a:latin typeface="Muli" charset="0"/>
                <a:ea typeface="Muli" charset="0"/>
                <a:cs typeface="Muli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 flipH="1">
            <a:off x="628649" y="396116"/>
            <a:ext cx="270000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4722300"/>
            <a:ext cx="2057400" cy="273844"/>
          </a:xfrm>
          <a:prstGeom prst="rect">
            <a:avLst/>
          </a:prstGeom>
        </p:spPr>
        <p:txBody>
          <a:bodyPr vert="horz" lIns="68580" tIns="34290" rIns="0" bIns="34290" rtlCol="0" anchor="ctr"/>
          <a:lstStyle>
            <a:lvl1pPr algn="r">
              <a:defRPr sz="700" b="1" i="0" cap="all" spc="0" baseline="0">
                <a:solidFill>
                  <a:schemeClr val="tx1"/>
                </a:solidFill>
                <a:latin typeface="+mn-lt"/>
                <a:ea typeface="Muli Black" charset="0"/>
                <a:cs typeface="Muli Black" charset="0"/>
              </a:defRPr>
            </a:lvl1pPr>
          </a:lstStyle>
          <a:p>
            <a:fld id="{584AFF75-BD5D-E342-A9F1-12EC02DB40E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8651" y="4722300"/>
            <a:ext cx="2057400" cy="273844"/>
          </a:xfrm>
          <a:prstGeom prst="rect">
            <a:avLst/>
          </a:prstGeom>
        </p:spPr>
        <p:txBody>
          <a:bodyPr vert="horz" lIns="0" tIns="34290" rIns="68580" bIns="34290" rtlCol="0" anchor="ctr"/>
          <a:lstStyle>
            <a:lvl1pPr algn="l">
              <a:defRPr sz="700" b="1" i="0" cap="all" spc="450" baseline="0">
                <a:solidFill>
                  <a:schemeClr val="tx1"/>
                </a:solidFill>
                <a:latin typeface="+mn-lt"/>
                <a:ea typeface="Muli Black" charset="0"/>
                <a:cs typeface="Muli Black" charset="0"/>
              </a:defRPr>
            </a:lvl1pPr>
          </a:lstStyle>
          <a:p>
            <a:r>
              <a:rPr lang="en-US" dirty="0" smtClean="0"/>
              <a:t>Proprietary and Confidential 2020 ABI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Lea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25" hasCustomPrompt="1"/>
          </p:nvPr>
        </p:nvSpPr>
        <p:spPr>
          <a:xfrm>
            <a:off x="4578978" y="4"/>
            <a:ext cx="3151351" cy="5143499"/>
          </a:xfrm>
          <a:solidFill>
            <a:schemeClr val="accent1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800" b="1" i="0" cap="none" spc="0" baseline="0">
                <a:solidFill>
                  <a:schemeClr val="accent4"/>
                </a:solidFill>
                <a:latin typeface="Muli" charset="0"/>
                <a:ea typeface="Muli" charset="0"/>
                <a:cs typeface="Muli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7730326" y="4"/>
            <a:ext cx="1413674" cy="51434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1400" b="0" i="0" dirty="0">
              <a:latin typeface="Muli Regular" charset="0"/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628649" y="396116"/>
            <a:ext cx="270000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8651" y="4722300"/>
            <a:ext cx="2057400" cy="273844"/>
          </a:xfrm>
          <a:prstGeom prst="rect">
            <a:avLst/>
          </a:prstGeom>
        </p:spPr>
        <p:txBody>
          <a:bodyPr vert="horz" lIns="0" tIns="34290" rIns="68580" bIns="34290" rtlCol="0" anchor="ctr"/>
          <a:lstStyle>
            <a:lvl1pPr algn="l">
              <a:defRPr sz="700" b="1" i="0" cap="all" spc="450" baseline="0">
                <a:solidFill>
                  <a:schemeClr val="tx1"/>
                </a:solidFill>
                <a:latin typeface="+mn-lt"/>
                <a:ea typeface="Muli Black" charset="0"/>
                <a:cs typeface="Muli Black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4722300"/>
            <a:ext cx="2057400" cy="273844"/>
          </a:xfrm>
          <a:prstGeom prst="rect">
            <a:avLst/>
          </a:prstGeom>
        </p:spPr>
        <p:txBody>
          <a:bodyPr vert="horz" lIns="68580" tIns="34290" rIns="0" bIns="34290" rtlCol="0" anchor="ctr"/>
          <a:lstStyle>
            <a:lvl1pPr algn="r">
              <a:defRPr sz="700" b="1" i="0" cap="all" spc="0" baseline="0">
                <a:solidFill>
                  <a:schemeClr val="bg1"/>
                </a:solidFill>
                <a:latin typeface="+mn-lt"/>
                <a:ea typeface="Muli Black" charset="0"/>
                <a:cs typeface="Muli Black" charset="0"/>
              </a:defRPr>
            </a:lvl1pPr>
          </a:lstStyle>
          <a:p>
            <a:fld id="{584AFF75-BD5D-E342-A9F1-12EC02DB40E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icture Placeholder 6"/>
          <p:cNvSpPr>
            <a:spLocks noGrp="1"/>
          </p:cNvSpPr>
          <p:nvPr>
            <p:ph type="pic" sz="quarter" idx="17" hasCustomPrompt="1"/>
          </p:nvPr>
        </p:nvSpPr>
        <p:spPr>
          <a:xfrm>
            <a:off x="4776108" y="0"/>
            <a:ext cx="4367893" cy="5143500"/>
          </a:xfrm>
          <a:solidFill>
            <a:schemeClr val="accent1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800" b="1" i="0" cap="none" spc="0" baseline="0">
                <a:solidFill>
                  <a:schemeClr val="accent4"/>
                </a:solidFill>
                <a:latin typeface="+mn-lt"/>
                <a:ea typeface="Muli" charset="0"/>
                <a:cs typeface="Muli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4722300"/>
            <a:ext cx="2057400" cy="273844"/>
          </a:xfrm>
          <a:prstGeom prst="rect">
            <a:avLst/>
          </a:prstGeom>
        </p:spPr>
        <p:txBody>
          <a:bodyPr vert="horz" lIns="68580" tIns="34290" rIns="0" bIns="34290" rtlCol="0" anchor="ctr"/>
          <a:lstStyle>
            <a:lvl1pPr algn="r">
              <a:defRPr sz="700" b="1" i="0" cap="all" spc="0" baseline="0">
                <a:solidFill>
                  <a:schemeClr val="bg1"/>
                </a:solidFill>
                <a:latin typeface="+mn-lt"/>
                <a:ea typeface="Muli Black" charset="0"/>
                <a:cs typeface="Muli Black" charset="0"/>
              </a:defRPr>
            </a:lvl1pPr>
          </a:lstStyle>
          <a:p>
            <a:fld id="{584AFF75-BD5D-E342-A9F1-12EC02DB40E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8651" y="4722300"/>
            <a:ext cx="2057400" cy="273844"/>
          </a:xfrm>
          <a:prstGeom prst="rect">
            <a:avLst/>
          </a:prstGeom>
        </p:spPr>
        <p:txBody>
          <a:bodyPr vert="horz" lIns="0" tIns="34290" rIns="68580" bIns="34290" rtlCol="0" anchor="ctr"/>
          <a:lstStyle>
            <a:lvl1pPr algn="l">
              <a:defRPr sz="700" b="1" i="0" cap="all" spc="450" baseline="0">
                <a:solidFill>
                  <a:schemeClr val="tx1"/>
                </a:solidFill>
                <a:latin typeface="+mn-lt"/>
                <a:ea typeface="Muli Black" charset="0"/>
                <a:cs typeface="Muli Black" charset="0"/>
              </a:defRPr>
            </a:lvl1pPr>
          </a:lstStyle>
          <a:p>
            <a:r>
              <a:rPr lang="en-US" dirty="0" smtClean="0"/>
              <a:t>Proprietary and Confidential 2020 ABI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6"/>
          <p:cNvSpPr>
            <a:spLocks noGrp="1"/>
          </p:cNvSpPr>
          <p:nvPr>
            <p:ph type="pic" sz="quarter" idx="17" hasCustomPrompt="1"/>
          </p:nvPr>
        </p:nvSpPr>
        <p:spPr>
          <a:xfrm>
            <a:off x="6783" y="0"/>
            <a:ext cx="3995855" cy="5143500"/>
          </a:xfrm>
          <a:solidFill>
            <a:schemeClr val="accent1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800" b="1" i="0" cap="none" spc="0" baseline="0">
                <a:solidFill>
                  <a:schemeClr val="accent4"/>
                </a:solidFill>
                <a:latin typeface="Muli" charset="0"/>
                <a:ea typeface="Muli" charset="0"/>
                <a:cs typeface="Muli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8651" y="4722300"/>
            <a:ext cx="2057400" cy="273844"/>
          </a:xfrm>
          <a:prstGeom prst="rect">
            <a:avLst/>
          </a:prstGeom>
        </p:spPr>
        <p:txBody>
          <a:bodyPr vert="horz" lIns="0" tIns="34290" rIns="68580" bIns="34290" rtlCol="0" anchor="ctr"/>
          <a:lstStyle>
            <a:lvl1pPr algn="l">
              <a:defRPr sz="700" b="1" i="0" cap="all" spc="450" baseline="0">
                <a:solidFill>
                  <a:schemeClr val="bg1"/>
                </a:solidFill>
                <a:latin typeface="+mn-lt"/>
                <a:ea typeface="Muli Black" charset="0"/>
                <a:cs typeface="Muli Black" charset="0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4722300"/>
            <a:ext cx="2057400" cy="273844"/>
          </a:xfrm>
          <a:prstGeom prst="rect">
            <a:avLst/>
          </a:prstGeom>
        </p:spPr>
        <p:txBody>
          <a:bodyPr vert="horz" lIns="68580" tIns="34290" rIns="0" bIns="34290" rtlCol="0" anchor="ctr"/>
          <a:lstStyle>
            <a:lvl1pPr algn="r">
              <a:defRPr sz="700" b="1" i="0" cap="all" spc="0" baseline="0">
                <a:solidFill>
                  <a:schemeClr val="tx1"/>
                </a:solidFill>
                <a:latin typeface="+mn-lt"/>
                <a:ea typeface="Muli Black" charset="0"/>
                <a:cs typeface="Muli Black" charset="0"/>
              </a:defRPr>
            </a:lvl1pPr>
          </a:lstStyle>
          <a:p>
            <a:fld id="{584AFF75-BD5D-E342-A9F1-12EC02DB40E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273847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8651" y="4722300"/>
            <a:ext cx="2057400" cy="273844"/>
          </a:xfrm>
          <a:prstGeom prst="rect">
            <a:avLst/>
          </a:prstGeom>
        </p:spPr>
        <p:txBody>
          <a:bodyPr vert="horz" lIns="0" tIns="34290" rIns="68580" bIns="34290" rtlCol="0" anchor="ctr"/>
          <a:lstStyle>
            <a:lvl1pPr algn="l">
              <a:defRPr sz="700" b="1" i="0" cap="all" spc="450" baseline="0">
                <a:solidFill>
                  <a:schemeClr val="tx1"/>
                </a:solidFill>
                <a:latin typeface="+mn-lt"/>
                <a:ea typeface="Muli Black" charset="0"/>
                <a:cs typeface="Muli Black" charset="0"/>
              </a:defRPr>
            </a:lvl1pPr>
          </a:lstStyle>
          <a:p>
            <a:r>
              <a:rPr lang="en-US" dirty="0" smtClean="0"/>
              <a:t>Proprietary and Confidential 2020 ABI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4722300"/>
            <a:ext cx="2057400" cy="273844"/>
          </a:xfrm>
          <a:prstGeom prst="rect">
            <a:avLst/>
          </a:prstGeom>
        </p:spPr>
        <p:txBody>
          <a:bodyPr vert="horz" lIns="68580" tIns="34290" rIns="0" bIns="34290" rtlCol="0" anchor="ctr"/>
          <a:lstStyle>
            <a:lvl1pPr algn="r">
              <a:defRPr sz="700" b="1" i="0" cap="all" spc="0" baseline="0">
                <a:solidFill>
                  <a:schemeClr val="tx1"/>
                </a:solidFill>
                <a:latin typeface="+mn-lt"/>
                <a:ea typeface="Muli Black" charset="0"/>
                <a:cs typeface="Muli Black" charset="0"/>
              </a:defRPr>
            </a:lvl1pPr>
          </a:lstStyle>
          <a:p>
            <a:fld id="{584AFF75-BD5D-E342-A9F1-12EC02DB40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08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669" r:id="rId2"/>
    <p:sldLayoutId id="2147483688" r:id="rId3"/>
    <p:sldLayoutId id="2147483714" r:id="rId4"/>
    <p:sldLayoutId id="2147483691" r:id="rId5"/>
    <p:sldLayoutId id="2147483715" r:id="rId6"/>
    <p:sldLayoutId id="2147483695" r:id="rId7"/>
    <p:sldLayoutId id="2147483697" r:id="rId8"/>
    <p:sldLayoutId id="2147483698" r:id="rId9"/>
    <p:sldLayoutId id="2147483724" r:id="rId10"/>
    <p:sldLayoutId id="2147483730" r:id="rId11"/>
    <p:sldLayoutId id="2147483732" r:id="rId12"/>
    <p:sldLayoutId id="2147483700" r:id="rId13"/>
    <p:sldLayoutId id="2147483712" r:id="rId14"/>
    <p:sldLayoutId id="2147483704" r:id="rId15"/>
    <p:sldLayoutId id="2147483701" r:id="rId16"/>
    <p:sldLayoutId id="2147483734" r:id="rId17"/>
  </p:sldLayoutIdLst>
  <p:hf hdr="0" dt="0"/>
  <p:txStyles>
    <p:titleStyle>
      <a:lvl1pPr algn="l" defTabSz="685817" rtl="0" eaLnBrk="1" latinLnBrk="0" hangingPunct="1">
        <a:lnSpc>
          <a:spcPct val="90000"/>
        </a:lnSpc>
        <a:spcBef>
          <a:spcPct val="0"/>
        </a:spcBef>
        <a:buNone/>
        <a:defRPr lang="en-US" sz="3300" b="1" i="0" kern="1200" spc="38" baseline="0" dirty="0" smtClean="0">
          <a:solidFill>
            <a:schemeClr val="tx1"/>
          </a:solidFill>
          <a:latin typeface="+mj-lt"/>
          <a:ea typeface="Muli Black" charset="0"/>
          <a:cs typeface="Muli Black" charset="0"/>
        </a:defRPr>
      </a:lvl1pPr>
    </p:titleStyle>
    <p:bodyStyle>
      <a:lvl1pPr marL="0" indent="0" algn="l" defTabSz="685817" rtl="0" eaLnBrk="1" latinLnBrk="0" hangingPunct="1">
        <a:lnSpc>
          <a:spcPct val="90000"/>
        </a:lnSpc>
        <a:spcBef>
          <a:spcPts val="751"/>
        </a:spcBef>
        <a:buFont typeface="Arial"/>
        <a:buNone/>
        <a:defRPr lang="en-US" sz="2700" b="1" i="0" kern="1200" cap="all" spc="113" baseline="0" dirty="0" smtClean="0">
          <a:solidFill>
            <a:schemeClr val="tx1"/>
          </a:solidFill>
          <a:latin typeface="+mn-lt"/>
          <a:ea typeface="Muli Black" charset="0"/>
          <a:cs typeface="Muli Black" charset="0"/>
        </a:defRPr>
      </a:lvl1pPr>
      <a:lvl2pPr marL="0" indent="0" algn="l" defTabSz="685817" rtl="0" eaLnBrk="1" latinLnBrk="0" hangingPunct="1">
        <a:lnSpc>
          <a:spcPct val="90000"/>
        </a:lnSpc>
        <a:spcBef>
          <a:spcPts val="375"/>
        </a:spcBef>
        <a:buFont typeface="Arial"/>
        <a:buNone/>
        <a:defRPr lang="en-US" sz="1400" b="1" i="0" kern="1200" cap="all" spc="451" baseline="0" dirty="0" smtClean="0">
          <a:solidFill>
            <a:schemeClr val="tx1"/>
          </a:solidFill>
          <a:latin typeface="+mn-lt"/>
          <a:ea typeface="Muli Black" charset="0"/>
          <a:cs typeface="Muli Black" charset="0"/>
        </a:defRPr>
      </a:lvl2pPr>
      <a:lvl3pPr marL="0" indent="0" algn="l" defTabSz="685817" rtl="0" eaLnBrk="1" latinLnBrk="0" hangingPunct="1">
        <a:lnSpc>
          <a:spcPct val="90000"/>
        </a:lnSpc>
        <a:spcBef>
          <a:spcPts val="375"/>
        </a:spcBef>
        <a:buFont typeface="Arial"/>
        <a:buNone/>
        <a:defRPr lang="en-US" sz="1100" b="0" i="0" kern="1200" cap="all" spc="300" baseline="0" dirty="0" smtClean="0">
          <a:solidFill>
            <a:schemeClr val="accent4"/>
          </a:solidFill>
          <a:latin typeface="+mn-lt"/>
          <a:ea typeface="Muli" charset="0"/>
          <a:cs typeface="Muli" charset="0"/>
        </a:defRPr>
      </a:lvl3pPr>
      <a:lvl4pPr marL="0" indent="0" algn="l" defTabSz="685817" rtl="0" eaLnBrk="1" latinLnBrk="0" hangingPunct="1">
        <a:lnSpc>
          <a:spcPct val="90000"/>
        </a:lnSpc>
        <a:spcBef>
          <a:spcPts val="375"/>
        </a:spcBef>
        <a:buFont typeface="Arial"/>
        <a:buNone/>
        <a:defRPr sz="1100" b="1" i="0" kern="1200" spc="75" baseline="0">
          <a:solidFill>
            <a:schemeClr val="tx1"/>
          </a:solidFill>
          <a:latin typeface="+mn-lt"/>
          <a:ea typeface="Muli ExtraBold" charset="0"/>
          <a:cs typeface="Muli ExtraBold" charset="0"/>
        </a:defRPr>
      </a:lvl4pPr>
      <a:lvl5pPr marL="0" indent="0" algn="l" defTabSz="685817" rtl="0" eaLnBrk="1" latinLnBrk="0" hangingPunct="1">
        <a:lnSpc>
          <a:spcPct val="120000"/>
        </a:lnSpc>
        <a:spcBef>
          <a:spcPts val="375"/>
        </a:spcBef>
        <a:buFont typeface="Arial"/>
        <a:buNone/>
        <a:defRPr lang="en-US" sz="800" b="0" i="0" kern="1200" dirty="0">
          <a:solidFill>
            <a:schemeClr val="accent4"/>
          </a:solidFill>
          <a:latin typeface="+mn-lt"/>
          <a:ea typeface="Muli" charset="0"/>
          <a:cs typeface="Muli" charset="0"/>
        </a:defRPr>
      </a:lvl5pPr>
      <a:lvl6pPr marL="1885997" indent="-171455" algn="l" defTabSz="685817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906" indent="-171455" algn="l" defTabSz="685817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815" indent="-171455" algn="l" defTabSz="685817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724" indent="-171455" algn="l" defTabSz="685817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1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8" algn="l" defTabSz="68581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17" algn="l" defTabSz="68581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26" algn="l" defTabSz="68581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35" algn="l" defTabSz="68581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43" algn="l" defTabSz="68581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52" algn="l" defTabSz="68581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60" algn="l" defTabSz="68581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68" algn="l" defTabSz="68581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ome4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084"/>
          <a:stretch/>
        </p:blipFill>
        <p:spPr>
          <a:xfrm>
            <a:off x="1838476" y="0"/>
            <a:ext cx="7305524" cy="51435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-1"/>
            <a:ext cx="4257527" cy="51435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>
            <a:noAutofit/>
          </a:bodyPr>
          <a:lstStyle/>
          <a:p>
            <a:pPr algn="ctr"/>
            <a:endParaRPr lang="en-US" sz="1000" b="0" i="0" dirty="0">
              <a:latin typeface="Muli Regular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269" y="4234135"/>
            <a:ext cx="2003568" cy="706258"/>
          </a:xfrm>
          <a:prstGeom prst="rect">
            <a:avLst/>
          </a:prstGeom>
        </p:spPr>
      </p:pic>
      <p:sp>
        <p:nvSpPr>
          <p:cNvPr id="3" name="Text Placeholder 2"/>
          <p:cNvSpPr txBox="1">
            <a:spLocks/>
          </p:cNvSpPr>
          <p:nvPr/>
        </p:nvSpPr>
        <p:spPr>
          <a:xfrm>
            <a:off x="628650" y="1498709"/>
            <a:ext cx="2903159" cy="1379608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lang="en-US" sz="3600" b="1" i="0" kern="1200" cap="all" spc="150" baseline="0" dirty="0" smtClean="0">
                <a:solidFill>
                  <a:schemeClr val="tx1"/>
                </a:solidFill>
                <a:latin typeface="Muli Black" charset="0"/>
                <a:ea typeface="Muli Black" charset="0"/>
                <a:cs typeface="Muli Black" charset="0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lang="en-US" sz="1800" b="1" i="0" kern="1200" cap="all" spc="600" baseline="0" dirty="0" smtClean="0">
                <a:solidFill>
                  <a:schemeClr val="tx1"/>
                </a:solidFill>
                <a:latin typeface="Muli Black" charset="0"/>
                <a:ea typeface="Muli Black" charset="0"/>
                <a:cs typeface="Muli Black" charset="0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lang="en-US" sz="1400" b="0" i="0" kern="1200" cap="all" spc="400" baseline="0" dirty="0" smtClean="0">
                <a:solidFill>
                  <a:schemeClr val="accent4"/>
                </a:solidFill>
                <a:latin typeface="Muli" charset="0"/>
                <a:ea typeface="Muli" charset="0"/>
                <a:cs typeface="Muli" charset="0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400" b="1" i="0" kern="1200" spc="100" baseline="0">
                <a:solidFill>
                  <a:schemeClr val="tx1"/>
                </a:solidFill>
                <a:latin typeface="Muli ExtraBold" charset="0"/>
                <a:ea typeface="Muli ExtraBold" charset="0"/>
                <a:cs typeface="Muli ExtraBold" charset="0"/>
              </a:defRPr>
            </a:lvl4pPr>
            <a:lvl5pPr marL="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/>
              <a:buNone/>
              <a:defRPr lang="en-US" sz="1000" b="0" i="0" kern="1200" dirty="0">
                <a:solidFill>
                  <a:schemeClr val="accent4"/>
                </a:solidFill>
                <a:latin typeface="Muli" charset="0"/>
                <a:ea typeface="Muli" charset="0"/>
                <a:cs typeface="Muli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300" dirty="0">
                <a:solidFill>
                  <a:schemeClr val="accent3"/>
                </a:solidFill>
                <a:latin typeface="+mj-lt"/>
              </a:rPr>
              <a:t>DICOM </a:t>
            </a:r>
            <a:r>
              <a:rPr lang="en-US" sz="3300" dirty="0" smtClean="0">
                <a:solidFill>
                  <a:schemeClr val="accent3"/>
                </a:solidFill>
                <a:latin typeface="+mj-lt"/>
              </a:rPr>
              <a:t>Imaging</a:t>
            </a:r>
            <a:br>
              <a:rPr lang="en-US" sz="3300" dirty="0" smtClean="0">
                <a:solidFill>
                  <a:schemeClr val="accent3"/>
                </a:solidFill>
                <a:latin typeface="+mj-lt"/>
              </a:rPr>
            </a:br>
            <a:r>
              <a:rPr lang="en-US" sz="3300" dirty="0" smtClean="0">
                <a:solidFill>
                  <a:schemeClr val="accent3"/>
                </a:solidFill>
                <a:latin typeface="+mj-lt"/>
              </a:rPr>
              <a:t>User </a:t>
            </a:r>
            <a:r>
              <a:rPr lang="en-US" sz="3300" dirty="0">
                <a:solidFill>
                  <a:schemeClr val="accent3"/>
                </a:solidFill>
                <a:latin typeface="+mj-lt"/>
              </a:rPr>
              <a:t>Guide</a:t>
            </a: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628649" y="396116"/>
            <a:ext cx="270000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Text Placeholder 38"/>
          <p:cNvSpPr txBox="1">
            <a:spLocks/>
          </p:cNvSpPr>
          <p:nvPr/>
        </p:nvSpPr>
        <p:spPr>
          <a:xfrm>
            <a:off x="628650" y="2970239"/>
            <a:ext cx="3478052" cy="546303"/>
          </a:xfrm>
          <a:prstGeom prst="rect">
            <a:avLst/>
          </a:prstGeom>
        </p:spPr>
        <p:txBody>
          <a:bodyPr wrap="square" lIns="0" tIns="0" rIns="135000" b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lang="en-US" sz="3600" b="1" i="0" kern="1200" cap="all" spc="150" baseline="0" dirty="0" smtClean="0">
                <a:solidFill>
                  <a:schemeClr val="tx1"/>
                </a:solidFill>
                <a:latin typeface="Muli Black" charset="0"/>
                <a:ea typeface="Muli Black" charset="0"/>
                <a:cs typeface="Muli Black" charset="0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lang="en-US" sz="1800" b="1" i="0" kern="1200" cap="all" spc="600" baseline="0" dirty="0" smtClean="0">
                <a:solidFill>
                  <a:schemeClr val="tx1"/>
                </a:solidFill>
                <a:latin typeface="Muli Black" charset="0"/>
                <a:ea typeface="Muli Black" charset="0"/>
                <a:cs typeface="Muli Black" charset="0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lang="en-US" sz="1400" b="0" i="0" kern="1200" cap="all" spc="400" baseline="0" dirty="0" smtClean="0">
                <a:solidFill>
                  <a:schemeClr val="accent4"/>
                </a:solidFill>
                <a:latin typeface="Muli" charset="0"/>
                <a:ea typeface="Muli" charset="0"/>
                <a:cs typeface="Muli" charset="0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400" b="1" i="0" kern="1200" spc="100" baseline="0">
                <a:solidFill>
                  <a:schemeClr val="tx1"/>
                </a:solidFill>
                <a:latin typeface="Muli ExtraBold" charset="0"/>
                <a:ea typeface="Muli ExtraBold" charset="0"/>
                <a:cs typeface="Muli ExtraBold" charset="0"/>
              </a:defRPr>
            </a:lvl4pPr>
            <a:lvl5pPr marL="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/>
              <a:buNone/>
              <a:defRPr lang="en-US" sz="1000" b="0" i="0" kern="1200" dirty="0">
                <a:solidFill>
                  <a:schemeClr val="accent4"/>
                </a:solidFill>
                <a:latin typeface="Muli" charset="0"/>
                <a:ea typeface="Muli" charset="0"/>
                <a:cs typeface="Muli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4"/>
            <a:r>
              <a:rPr lang="en-US" sz="1500" b="1" dirty="0">
                <a:solidFill>
                  <a:schemeClr val="bg1"/>
                </a:solidFill>
                <a:latin typeface="+mn-lt"/>
              </a:rPr>
              <a:t>Powerful Solutions, </a:t>
            </a:r>
            <a:r>
              <a:rPr lang="en-US" sz="1500" b="1" dirty="0" smtClean="0">
                <a:solidFill>
                  <a:schemeClr val="bg1"/>
                </a:solidFill>
                <a:latin typeface="+mn-lt"/>
              </a:rPr>
              <a:t>Effective </a:t>
            </a:r>
            <a:r>
              <a:rPr lang="en-US" sz="1500" b="1" dirty="0">
                <a:solidFill>
                  <a:schemeClr val="bg1"/>
                </a:solidFill>
                <a:latin typeface="+mn-lt"/>
              </a:rPr>
              <a:t>Results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930571" y="1753810"/>
            <a:ext cx="1846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210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 txBox="1">
            <a:spLocks/>
          </p:cNvSpPr>
          <p:nvPr/>
        </p:nvSpPr>
        <p:spPr>
          <a:xfrm>
            <a:off x="581046" y="675285"/>
            <a:ext cx="5548821" cy="3667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lang="en-US" sz="3600" b="1" i="0" kern="1200" cap="all" spc="150" baseline="0" dirty="0" smtClean="0">
                <a:solidFill>
                  <a:schemeClr val="tx1"/>
                </a:solidFill>
                <a:latin typeface="Muli Black" charset="0"/>
                <a:ea typeface="Muli Black" charset="0"/>
                <a:cs typeface="Muli Black" charset="0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lang="en-US" sz="1800" b="1" i="0" kern="1200" cap="all" spc="600" baseline="0" dirty="0" smtClean="0">
                <a:solidFill>
                  <a:schemeClr val="tx1"/>
                </a:solidFill>
                <a:latin typeface="Muli Black" charset="0"/>
                <a:ea typeface="Muli Black" charset="0"/>
                <a:cs typeface="Muli Black" charset="0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lang="en-US" sz="1400" b="0" i="0" kern="1200" cap="all" spc="400" baseline="0" dirty="0" smtClean="0">
                <a:solidFill>
                  <a:schemeClr val="accent4"/>
                </a:solidFill>
                <a:latin typeface="Muli" charset="0"/>
                <a:ea typeface="Muli" charset="0"/>
                <a:cs typeface="Muli" charset="0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400" b="1" i="0" kern="1200" spc="100" baseline="0">
                <a:solidFill>
                  <a:schemeClr val="tx1"/>
                </a:solidFill>
                <a:latin typeface="Muli ExtraBold" charset="0"/>
                <a:ea typeface="Muli ExtraBold" charset="0"/>
                <a:cs typeface="Muli ExtraBold" charset="0"/>
              </a:defRPr>
            </a:lvl4pPr>
            <a:lvl5pPr marL="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/>
              <a:buNone/>
              <a:defRPr lang="en-US" sz="1000" b="0" i="0" kern="1200" dirty="0">
                <a:solidFill>
                  <a:schemeClr val="accent4"/>
                </a:solidFill>
                <a:latin typeface="Muli" charset="0"/>
                <a:ea typeface="Muli" charset="0"/>
                <a:cs typeface="Muli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>
                <a:solidFill>
                  <a:srgbClr val="283F4B"/>
                </a:solidFill>
                <a:latin typeface="+mn-lt"/>
              </a:rPr>
              <a:t>DICOM COLLABORATION</a:t>
            </a:r>
          </a:p>
        </p:txBody>
      </p:sp>
      <p:sp>
        <p:nvSpPr>
          <p:cNvPr id="7" name="Text Placeholder 38"/>
          <p:cNvSpPr txBox="1">
            <a:spLocks/>
          </p:cNvSpPr>
          <p:nvPr/>
        </p:nvSpPr>
        <p:spPr>
          <a:xfrm>
            <a:off x="541436" y="1431064"/>
            <a:ext cx="4363484" cy="1744580"/>
          </a:xfrm>
          <a:prstGeom prst="rect">
            <a:avLst/>
          </a:prstGeom>
        </p:spPr>
        <p:txBody>
          <a:bodyPr wrap="square" lIns="0" tIns="0" rIns="135000" b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lang="en-US" sz="3600" b="1" i="0" kern="1200" cap="all" spc="150" baseline="0" dirty="0" smtClean="0">
                <a:solidFill>
                  <a:schemeClr val="tx1"/>
                </a:solidFill>
                <a:latin typeface="Muli Black" charset="0"/>
                <a:ea typeface="Muli Black" charset="0"/>
                <a:cs typeface="Muli Black" charset="0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lang="en-US" sz="1800" b="1" i="0" kern="1200" cap="all" spc="600" baseline="0" dirty="0" smtClean="0">
                <a:solidFill>
                  <a:schemeClr val="tx1"/>
                </a:solidFill>
                <a:latin typeface="Muli Black" charset="0"/>
                <a:ea typeface="Muli Black" charset="0"/>
                <a:cs typeface="Muli Black" charset="0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lang="en-US" sz="1400" b="0" i="0" kern="1200" cap="all" spc="400" baseline="0" dirty="0" smtClean="0">
                <a:solidFill>
                  <a:schemeClr val="accent4"/>
                </a:solidFill>
                <a:latin typeface="Muli" charset="0"/>
                <a:ea typeface="Muli" charset="0"/>
                <a:cs typeface="Muli" charset="0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400" b="1" i="0" kern="1200" spc="100" baseline="0">
                <a:solidFill>
                  <a:schemeClr val="tx1"/>
                </a:solidFill>
                <a:latin typeface="Muli ExtraBold" charset="0"/>
                <a:ea typeface="Muli ExtraBold" charset="0"/>
                <a:cs typeface="Muli ExtraBold" charset="0"/>
              </a:defRPr>
            </a:lvl4pPr>
            <a:lvl5pPr marL="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/>
              <a:buNone/>
              <a:defRPr lang="en-US" sz="1000" b="0" i="0" kern="1200" dirty="0">
                <a:solidFill>
                  <a:schemeClr val="accent4"/>
                </a:solidFill>
                <a:latin typeface="Muli" charset="0"/>
                <a:ea typeface="Muli" charset="0"/>
                <a:cs typeface="Muli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4" indent="-285750">
              <a:buFont typeface="Arial"/>
              <a:buChar char="•"/>
            </a:pPr>
            <a:r>
              <a:rPr lang="en-US" sz="1300" dirty="0">
                <a:solidFill>
                  <a:srgbClr val="7F7F7F"/>
                </a:solidFill>
                <a:latin typeface="+mn-lt"/>
              </a:rPr>
              <a:t>The </a:t>
            </a:r>
            <a:r>
              <a:rPr lang="en-US" sz="1300" b="1" dirty="0">
                <a:solidFill>
                  <a:srgbClr val="7F7F7F"/>
                </a:solidFill>
                <a:latin typeface="+mn-lt"/>
              </a:rPr>
              <a:t>Collaborator Button </a:t>
            </a:r>
            <a:r>
              <a:rPr lang="en-US" sz="1300" dirty="0">
                <a:solidFill>
                  <a:srgbClr val="7F7F7F"/>
                </a:solidFill>
                <a:latin typeface="+mn-lt"/>
              </a:rPr>
              <a:t>permits sharing diagnostic images directly from a work order on the document view.</a:t>
            </a:r>
          </a:p>
          <a:p>
            <a:pPr marL="285750" lvl="4" indent="-285750">
              <a:buFont typeface="Arial"/>
              <a:buChar char="•"/>
            </a:pPr>
            <a:r>
              <a:rPr lang="en-US" sz="1300" dirty="0">
                <a:solidFill>
                  <a:srgbClr val="7F7F7F"/>
                </a:solidFill>
                <a:latin typeface="+mn-lt"/>
              </a:rPr>
              <a:t>Upon clicking the </a:t>
            </a:r>
            <a:r>
              <a:rPr lang="en-US" sz="1300" b="1" dirty="0">
                <a:solidFill>
                  <a:srgbClr val="7F7F7F"/>
                </a:solidFill>
                <a:latin typeface="+mn-lt"/>
              </a:rPr>
              <a:t>Collaborator Button </a:t>
            </a:r>
            <a:r>
              <a:rPr lang="en-US" sz="1300" dirty="0">
                <a:solidFill>
                  <a:srgbClr val="7F7F7F"/>
                </a:solidFill>
                <a:latin typeface="+mn-lt"/>
              </a:rPr>
              <a:t>in the Action Column, the </a:t>
            </a:r>
            <a:r>
              <a:rPr lang="en-US" sz="1300" b="1" dirty="0">
                <a:solidFill>
                  <a:srgbClr val="7F7F7F"/>
                </a:solidFill>
                <a:latin typeface="+mn-lt"/>
              </a:rPr>
              <a:t>Diagnostic Imaging Sharing </a:t>
            </a:r>
            <a:r>
              <a:rPr lang="en-US" sz="1300" dirty="0">
                <a:solidFill>
                  <a:srgbClr val="7F7F7F"/>
                </a:solidFill>
                <a:latin typeface="+mn-lt"/>
              </a:rPr>
              <a:t>window will </a:t>
            </a:r>
            <a:r>
              <a:rPr lang="en-US" sz="1300" dirty="0" smtClean="0">
                <a:solidFill>
                  <a:srgbClr val="7F7F7F"/>
                </a:solidFill>
                <a:latin typeface="+mn-lt"/>
              </a:rPr>
              <a:t>appear</a:t>
            </a:r>
            <a:r>
              <a:rPr lang="en-US" sz="1300" dirty="0" smtClean="0">
                <a:solidFill>
                  <a:srgbClr val="7F7F7F"/>
                </a:solidFill>
                <a:latin typeface="+mn-lt"/>
              </a:rPr>
              <a:t>.  This modal is intentionally blank to allow space to add in email addresses for sharing.</a:t>
            </a:r>
            <a:endParaRPr lang="en-US" sz="1300" i="1" dirty="0" smtClean="0">
              <a:solidFill>
                <a:srgbClr val="7F7F7F"/>
              </a:solidFill>
              <a:latin typeface="+mn-lt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84AFF75-BD5D-E342-A9F1-12EC02DB40E0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0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1694478" y="4722300"/>
            <a:ext cx="2057400" cy="273844"/>
          </a:xfrm>
        </p:spPr>
        <p:txBody>
          <a:bodyPr/>
          <a:lstStyle/>
          <a:p>
            <a:r>
              <a:rPr lang="en-US" dirty="0"/>
              <a:t>Proprietary and </a:t>
            </a:r>
            <a:r>
              <a:rPr lang="en-US" dirty="0" smtClean="0"/>
              <a:t>Confidential 2021 ABI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49" y="4616451"/>
            <a:ext cx="1077144" cy="37969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050" y="3350342"/>
            <a:ext cx="8072966" cy="1042455"/>
          </a:xfrm>
          <a:prstGeom prst="rect">
            <a:avLst/>
          </a:prstGeom>
          <a:ln>
            <a:solidFill>
              <a:srgbClr val="B3B3B3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489" y="536549"/>
            <a:ext cx="3561289" cy="2310881"/>
          </a:xfrm>
          <a:prstGeom prst="rect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</p:pic>
      <p:sp>
        <p:nvSpPr>
          <p:cNvPr id="9" name="Text Placeholder 2"/>
          <p:cNvSpPr txBox="1">
            <a:spLocks/>
          </p:cNvSpPr>
          <p:nvPr/>
        </p:nvSpPr>
        <p:spPr>
          <a:xfrm>
            <a:off x="581049" y="1086481"/>
            <a:ext cx="4679013" cy="1523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lang="en-US" sz="3600" b="1" i="0" kern="1200" cap="all" spc="150" baseline="0" dirty="0" smtClean="0">
                <a:solidFill>
                  <a:schemeClr val="tx1"/>
                </a:solidFill>
                <a:latin typeface="Muli Black" charset="0"/>
                <a:ea typeface="Muli Black" charset="0"/>
                <a:cs typeface="Muli Black" charset="0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lang="en-US" sz="1800" b="1" i="0" kern="1200" cap="all" spc="600" baseline="0" dirty="0" smtClean="0">
                <a:solidFill>
                  <a:schemeClr val="tx1"/>
                </a:solidFill>
                <a:latin typeface="Muli Black" charset="0"/>
                <a:ea typeface="Muli Black" charset="0"/>
                <a:cs typeface="Muli Black" charset="0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lang="en-US" sz="1400" b="0" i="0" kern="1200" cap="all" spc="400" baseline="0" dirty="0" smtClean="0">
                <a:solidFill>
                  <a:schemeClr val="accent4"/>
                </a:solidFill>
                <a:latin typeface="Muli" charset="0"/>
                <a:ea typeface="Muli" charset="0"/>
                <a:cs typeface="Muli" charset="0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400" b="1" i="0" kern="1200" spc="100" baseline="0">
                <a:solidFill>
                  <a:schemeClr val="tx1"/>
                </a:solidFill>
                <a:latin typeface="Muli ExtraBold" charset="0"/>
                <a:ea typeface="Muli ExtraBold" charset="0"/>
                <a:cs typeface="Muli ExtraBold" charset="0"/>
              </a:defRPr>
            </a:lvl4pPr>
            <a:lvl5pPr marL="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/>
              <a:buNone/>
              <a:defRPr lang="en-US" sz="1000" b="0" i="0" kern="1200" spc="100" baseline="0" dirty="0">
                <a:solidFill>
                  <a:schemeClr val="accent4"/>
                </a:solidFill>
                <a:latin typeface="Muli" charset="0"/>
                <a:ea typeface="Muli" charset="0"/>
                <a:cs typeface="Muli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en-US" sz="1100" b="1" dirty="0" smtClean="0">
                <a:solidFill>
                  <a:srgbClr val="283F4B"/>
                </a:solidFill>
                <a:latin typeface="+mn-lt"/>
              </a:rPr>
              <a:t>SHARING A SINGLE DIAGNOSTIC IMAGE</a:t>
            </a:r>
            <a:endParaRPr lang="en-US" sz="1100" b="1" dirty="0">
              <a:solidFill>
                <a:srgbClr val="283F4B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9459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 txBox="1">
            <a:spLocks/>
          </p:cNvSpPr>
          <p:nvPr/>
        </p:nvSpPr>
        <p:spPr>
          <a:xfrm>
            <a:off x="581046" y="675285"/>
            <a:ext cx="5548821" cy="3667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lang="en-US" sz="3600" b="1" i="0" kern="1200" cap="all" spc="150" baseline="0" dirty="0" smtClean="0">
                <a:solidFill>
                  <a:schemeClr val="tx1"/>
                </a:solidFill>
                <a:latin typeface="Muli Black" charset="0"/>
                <a:ea typeface="Muli Black" charset="0"/>
                <a:cs typeface="Muli Black" charset="0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lang="en-US" sz="1800" b="1" i="0" kern="1200" cap="all" spc="600" baseline="0" dirty="0" smtClean="0">
                <a:solidFill>
                  <a:schemeClr val="tx1"/>
                </a:solidFill>
                <a:latin typeface="Muli Black" charset="0"/>
                <a:ea typeface="Muli Black" charset="0"/>
                <a:cs typeface="Muli Black" charset="0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lang="en-US" sz="1400" b="0" i="0" kern="1200" cap="all" spc="400" baseline="0" dirty="0" smtClean="0">
                <a:solidFill>
                  <a:schemeClr val="accent4"/>
                </a:solidFill>
                <a:latin typeface="Muli" charset="0"/>
                <a:ea typeface="Muli" charset="0"/>
                <a:cs typeface="Muli" charset="0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400" b="1" i="0" kern="1200" spc="100" baseline="0">
                <a:solidFill>
                  <a:schemeClr val="tx1"/>
                </a:solidFill>
                <a:latin typeface="Muli ExtraBold" charset="0"/>
                <a:ea typeface="Muli ExtraBold" charset="0"/>
                <a:cs typeface="Muli ExtraBold" charset="0"/>
              </a:defRPr>
            </a:lvl4pPr>
            <a:lvl5pPr marL="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/>
              <a:buNone/>
              <a:defRPr lang="en-US" sz="1000" b="0" i="0" kern="1200" dirty="0">
                <a:solidFill>
                  <a:schemeClr val="accent4"/>
                </a:solidFill>
                <a:latin typeface="Muli" charset="0"/>
                <a:ea typeface="Muli" charset="0"/>
                <a:cs typeface="Muli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>
                <a:solidFill>
                  <a:srgbClr val="283F4B"/>
                </a:solidFill>
                <a:latin typeface="+mn-lt"/>
              </a:rPr>
              <a:t>DICOM COLLABORATION</a:t>
            </a:r>
          </a:p>
        </p:txBody>
      </p:sp>
      <p:sp>
        <p:nvSpPr>
          <p:cNvPr id="7" name="Text Placeholder 38"/>
          <p:cNvSpPr txBox="1">
            <a:spLocks/>
          </p:cNvSpPr>
          <p:nvPr/>
        </p:nvSpPr>
        <p:spPr>
          <a:xfrm>
            <a:off x="581045" y="1331369"/>
            <a:ext cx="5013997" cy="2017796"/>
          </a:xfrm>
          <a:prstGeom prst="rect">
            <a:avLst/>
          </a:prstGeom>
        </p:spPr>
        <p:txBody>
          <a:bodyPr wrap="square" lIns="0" tIns="0" rIns="135000" b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lang="en-US" sz="3600" b="1" i="0" kern="1200" cap="all" spc="150" baseline="0" dirty="0" smtClean="0">
                <a:solidFill>
                  <a:schemeClr val="tx1"/>
                </a:solidFill>
                <a:latin typeface="Muli Black" charset="0"/>
                <a:ea typeface="Muli Black" charset="0"/>
                <a:cs typeface="Muli Black" charset="0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lang="en-US" sz="1800" b="1" i="0" kern="1200" cap="all" spc="600" baseline="0" dirty="0" smtClean="0">
                <a:solidFill>
                  <a:schemeClr val="tx1"/>
                </a:solidFill>
                <a:latin typeface="Muli Black" charset="0"/>
                <a:ea typeface="Muli Black" charset="0"/>
                <a:cs typeface="Muli Black" charset="0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lang="en-US" sz="1400" b="0" i="0" kern="1200" cap="all" spc="400" baseline="0" dirty="0" smtClean="0">
                <a:solidFill>
                  <a:schemeClr val="accent4"/>
                </a:solidFill>
                <a:latin typeface="Muli" charset="0"/>
                <a:ea typeface="Muli" charset="0"/>
                <a:cs typeface="Muli" charset="0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400" b="1" i="0" kern="1200" spc="100" baseline="0">
                <a:solidFill>
                  <a:schemeClr val="tx1"/>
                </a:solidFill>
                <a:latin typeface="Muli ExtraBold" charset="0"/>
                <a:ea typeface="Muli ExtraBold" charset="0"/>
                <a:cs typeface="Muli ExtraBold" charset="0"/>
              </a:defRPr>
            </a:lvl4pPr>
            <a:lvl5pPr marL="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/>
              <a:buNone/>
              <a:defRPr lang="en-US" sz="1000" b="0" i="0" kern="1200" dirty="0">
                <a:solidFill>
                  <a:schemeClr val="accent4"/>
                </a:solidFill>
                <a:latin typeface="Muli" charset="0"/>
                <a:ea typeface="Muli" charset="0"/>
                <a:cs typeface="Muli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4" indent="-285750">
              <a:buFont typeface="Arial"/>
              <a:buChar char="•"/>
            </a:pPr>
            <a:r>
              <a:rPr lang="en-US" sz="1200" dirty="0" smtClean="0">
                <a:solidFill>
                  <a:srgbClr val="7F7F7F"/>
                </a:solidFill>
                <a:latin typeface="+mn-lt"/>
              </a:rPr>
              <a:t>You can share multiple Diagnostic Images by going to </a:t>
            </a:r>
            <a:r>
              <a:rPr lang="en-US" sz="1200" b="1" dirty="0" smtClean="0">
                <a:solidFill>
                  <a:srgbClr val="7F7F7F"/>
                </a:solidFill>
                <a:latin typeface="+mn-lt"/>
              </a:rPr>
              <a:t>Case Documents</a:t>
            </a:r>
            <a:r>
              <a:rPr lang="en-US" sz="1200" dirty="0" smtClean="0">
                <a:solidFill>
                  <a:srgbClr val="7F7F7F"/>
                </a:solidFill>
                <a:latin typeface="+mn-lt"/>
              </a:rPr>
              <a:t>.</a:t>
            </a:r>
          </a:p>
          <a:p>
            <a:pPr marL="285750" lvl="4" indent="-285750">
              <a:buFont typeface="Arial"/>
              <a:buChar char="•"/>
            </a:pPr>
            <a:r>
              <a:rPr lang="en-US" sz="1200" dirty="0" smtClean="0">
                <a:solidFill>
                  <a:srgbClr val="7F7F7F"/>
                </a:solidFill>
                <a:latin typeface="+mn-lt"/>
              </a:rPr>
              <a:t>Select the images you’d like to share by using the checkboxes</a:t>
            </a:r>
            <a:r>
              <a:rPr lang="en-US" sz="1200" dirty="0">
                <a:solidFill>
                  <a:srgbClr val="7F7F7F"/>
                </a:solidFill>
                <a:latin typeface="+mn-lt"/>
              </a:rPr>
              <a:t> </a:t>
            </a:r>
            <a:r>
              <a:rPr lang="en-US" sz="1200" dirty="0" smtClean="0">
                <a:solidFill>
                  <a:srgbClr val="7F7F7F"/>
                </a:solidFill>
                <a:latin typeface="+mn-lt"/>
              </a:rPr>
              <a:t>on the left.</a:t>
            </a:r>
          </a:p>
          <a:p>
            <a:pPr marL="285750" lvl="4" indent="-285750">
              <a:buFont typeface="Arial"/>
              <a:buChar char="•"/>
            </a:pPr>
            <a:r>
              <a:rPr lang="en-US" sz="1200" dirty="0" smtClean="0">
                <a:solidFill>
                  <a:srgbClr val="7F7F7F"/>
                </a:solidFill>
                <a:latin typeface="+mn-lt"/>
              </a:rPr>
              <a:t>Select the </a:t>
            </a:r>
            <a:r>
              <a:rPr lang="en-US" sz="1200" b="1" dirty="0" smtClean="0">
                <a:solidFill>
                  <a:srgbClr val="7F7F7F"/>
                </a:solidFill>
                <a:latin typeface="+mn-lt"/>
              </a:rPr>
              <a:t>Collaborator Button </a:t>
            </a:r>
            <a:r>
              <a:rPr lang="en-US" sz="1200" dirty="0" smtClean="0">
                <a:solidFill>
                  <a:srgbClr val="7F7F7F"/>
                </a:solidFill>
                <a:latin typeface="+mn-lt"/>
              </a:rPr>
              <a:t>at the top and follow the steps in Slide 12</a:t>
            </a:r>
            <a:r>
              <a:rPr lang="en-US" sz="1200" dirty="0" smtClean="0">
                <a:solidFill>
                  <a:srgbClr val="7F7F7F"/>
                </a:solidFill>
                <a:latin typeface="+mn-lt"/>
              </a:rPr>
              <a:t>. </a:t>
            </a:r>
            <a:r>
              <a:rPr lang="en-US" sz="1200" dirty="0">
                <a:solidFill>
                  <a:srgbClr val="7F7F7F"/>
                </a:solidFill>
              </a:rPr>
              <a:t>This modal is intentionally blank to allow space to add in email addresses for sharing.</a:t>
            </a:r>
            <a:endParaRPr lang="en-US" sz="1200" i="1" dirty="0">
              <a:solidFill>
                <a:srgbClr val="7F7F7F"/>
              </a:solidFill>
            </a:endParaRPr>
          </a:p>
          <a:p>
            <a:pPr marL="285750" lvl="4" indent="-285750">
              <a:buFont typeface="Arial"/>
              <a:buChar char="•"/>
            </a:pPr>
            <a:endParaRPr lang="en-US" sz="1200" dirty="0" smtClean="0">
              <a:solidFill>
                <a:srgbClr val="7F7F7F"/>
              </a:solidFill>
              <a:latin typeface="+mn-lt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84AFF75-BD5D-E342-A9F1-12EC02DB40E0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0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1694478" y="4722300"/>
            <a:ext cx="2057400" cy="273844"/>
          </a:xfrm>
        </p:spPr>
        <p:txBody>
          <a:bodyPr/>
          <a:lstStyle/>
          <a:p>
            <a:r>
              <a:rPr lang="en-US" dirty="0"/>
              <a:t>Proprietary and </a:t>
            </a:r>
            <a:r>
              <a:rPr lang="en-US" dirty="0" smtClean="0"/>
              <a:t>Confidential 2021 ABI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49" y="4616451"/>
            <a:ext cx="1077144" cy="37969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202" y="3033527"/>
            <a:ext cx="6881787" cy="1439418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 flipH="1">
            <a:off x="3086056" y="3110410"/>
            <a:ext cx="593121" cy="48124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7347" y="628117"/>
            <a:ext cx="3479806" cy="2258008"/>
          </a:xfrm>
          <a:prstGeom prst="rect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</p:pic>
      <p:sp>
        <p:nvSpPr>
          <p:cNvPr id="14" name="Text Placeholder 2"/>
          <p:cNvSpPr txBox="1">
            <a:spLocks/>
          </p:cNvSpPr>
          <p:nvPr/>
        </p:nvSpPr>
        <p:spPr>
          <a:xfrm>
            <a:off x="581049" y="1086481"/>
            <a:ext cx="4814815" cy="1523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lang="en-US" sz="3600" b="1" i="0" kern="1200" cap="all" spc="150" baseline="0" dirty="0" smtClean="0">
                <a:solidFill>
                  <a:schemeClr val="tx1"/>
                </a:solidFill>
                <a:latin typeface="Muli Black" charset="0"/>
                <a:ea typeface="Muli Black" charset="0"/>
                <a:cs typeface="Muli Black" charset="0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lang="en-US" sz="1800" b="1" i="0" kern="1200" cap="all" spc="600" baseline="0" dirty="0" smtClean="0">
                <a:solidFill>
                  <a:schemeClr val="tx1"/>
                </a:solidFill>
                <a:latin typeface="Muli Black" charset="0"/>
                <a:ea typeface="Muli Black" charset="0"/>
                <a:cs typeface="Muli Black" charset="0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lang="en-US" sz="1400" b="0" i="0" kern="1200" cap="all" spc="400" baseline="0" dirty="0" smtClean="0">
                <a:solidFill>
                  <a:schemeClr val="accent4"/>
                </a:solidFill>
                <a:latin typeface="Muli" charset="0"/>
                <a:ea typeface="Muli" charset="0"/>
                <a:cs typeface="Muli" charset="0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400" b="1" i="0" kern="1200" spc="100" baseline="0">
                <a:solidFill>
                  <a:schemeClr val="tx1"/>
                </a:solidFill>
                <a:latin typeface="Muli ExtraBold" charset="0"/>
                <a:ea typeface="Muli ExtraBold" charset="0"/>
                <a:cs typeface="Muli ExtraBold" charset="0"/>
              </a:defRPr>
            </a:lvl4pPr>
            <a:lvl5pPr marL="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/>
              <a:buNone/>
              <a:defRPr lang="en-US" sz="1000" b="0" i="0" kern="1200" spc="100" baseline="0" dirty="0">
                <a:solidFill>
                  <a:schemeClr val="accent4"/>
                </a:solidFill>
                <a:latin typeface="Muli" charset="0"/>
                <a:ea typeface="Muli" charset="0"/>
                <a:cs typeface="Muli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en-US" sz="1100" b="1" dirty="0" smtClean="0">
                <a:solidFill>
                  <a:srgbClr val="283F4B"/>
                </a:solidFill>
                <a:latin typeface="+mn-lt"/>
              </a:rPr>
              <a:t>SHARING MULTIPLE DIAGNOSTIC IMAGES</a:t>
            </a:r>
            <a:endParaRPr lang="en-US" sz="1100" b="1" dirty="0">
              <a:solidFill>
                <a:srgbClr val="283F4B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66339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8849" y="1091397"/>
            <a:ext cx="4639572" cy="3005992"/>
          </a:xfrm>
          <a:prstGeom prst="rect">
            <a:avLst/>
          </a:prstGeom>
        </p:spPr>
      </p:pic>
      <p:sp>
        <p:nvSpPr>
          <p:cNvPr id="6" name="Text Placeholder 2"/>
          <p:cNvSpPr txBox="1">
            <a:spLocks/>
          </p:cNvSpPr>
          <p:nvPr/>
        </p:nvSpPr>
        <p:spPr>
          <a:xfrm>
            <a:off x="581046" y="675285"/>
            <a:ext cx="5548821" cy="3667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lang="en-US" sz="3600" b="1" i="0" kern="1200" cap="all" spc="150" baseline="0" dirty="0" smtClean="0">
                <a:solidFill>
                  <a:schemeClr val="tx1"/>
                </a:solidFill>
                <a:latin typeface="Muli Black" charset="0"/>
                <a:ea typeface="Muli Black" charset="0"/>
                <a:cs typeface="Muli Black" charset="0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lang="en-US" sz="1800" b="1" i="0" kern="1200" cap="all" spc="600" baseline="0" dirty="0" smtClean="0">
                <a:solidFill>
                  <a:schemeClr val="tx1"/>
                </a:solidFill>
                <a:latin typeface="Muli Black" charset="0"/>
                <a:ea typeface="Muli Black" charset="0"/>
                <a:cs typeface="Muli Black" charset="0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lang="en-US" sz="1400" b="0" i="0" kern="1200" cap="all" spc="400" baseline="0" dirty="0" smtClean="0">
                <a:solidFill>
                  <a:schemeClr val="accent4"/>
                </a:solidFill>
                <a:latin typeface="Muli" charset="0"/>
                <a:ea typeface="Muli" charset="0"/>
                <a:cs typeface="Muli" charset="0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400" b="1" i="0" kern="1200" spc="100" baseline="0">
                <a:solidFill>
                  <a:schemeClr val="tx1"/>
                </a:solidFill>
                <a:latin typeface="Muli ExtraBold" charset="0"/>
                <a:ea typeface="Muli ExtraBold" charset="0"/>
                <a:cs typeface="Muli ExtraBold" charset="0"/>
              </a:defRPr>
            </a:lvl4pPr>
            <a:lvl5pPr marL="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/>
              <a:buNone/>
              <a:defRPr lang="en-US" sz="1000" b="0" i="0" kern="1200" dirty="0">
                <a:solidFill>
                  <a:schemeClr val="accent4"/>
                </a:solidFill>
                <a:latin typeface="Muli" charset="0"/>
                <a:ea typeface="Muli" charset="0"/>
                <a:cs typeface="Muli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>
                <a:solidFill>
                  <a:srgbClr val="283F4B"/>
                </a:solidFill>
                <a:latin typeface="+mn-lt"/>
              </a:rPr>
              <a:t>DICOM COLLABORATION</a:t>
            </a:r>
          </a:p>
        </p:txBody>
      </p:sp>
      <p:sp>
        <p:nvSpPr>
          <p:cNvPr id="7" name="Text Placeholder 38"/>
          <p:cNvSpPr txBox="1">
            <a:spLocks/>
          </p:cNvSpPr>
          <p:nvPr/>
        </p:nvSpPr>
        <p:spPr>
          <a:xfrm>
            <a:off x="581048" y="1065889"/>
            <a:ext cx="3375120" cy="3580467"/>
          </a:xfrm>
          <a:prstGeom prst="rect">
            <a:avLst/>
          </a:prstGeom>
        </p:spPr>
        <p:txBody>
          <a:bodyPr wrap="square" lIns="0" tIns="0" rIns="135000" b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lang="en-US" sz="3600" b="1" i="0" kern="1200" cap="all" spc="150" baseline="0" dirty="0" smtClean="0">
                <a:solidFill>
                  <a:schemeClr val="tx1"/>
                </a:solidFill>
                <a:latin typeface="Muli Black" charset="0"/>
                <a:ea typeface="Muli Black" charset="0"/>
                <a:cs typeface="Muli Black" charset="0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lang="en-US" sz="1800" b="1" i="0" kern="1200" cap="all" spc="600" baseline="0" dirty="0" smtClean="0">
                <a:solidFill>
                  <a:schemeClr val="tx1"/>
                </a:solidFill>
                <a:latin typeface="Muli Black" charset="0"/>
                <a:ea typeface="Muli Black" charset="0"/>
                <a:cs typeface="Muli Black" charset="0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lang="en-US" sz="1400" b="0" i="0" kern="1200" cap="all" spc="400" baseline="0" dirty="0" smtClean="0">
                <a:solidFill>
                  <a:schemeClr val="accent4"/>
                </a:solidFill>
                <a:latin typeface="Muli" charset="0"/>
                <a:ea typeface="Muli" charset="0"/>
                <a:cs typeface="Muli" charset="0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400" b="1" i="0" kern="1200" spc="100" baseline="0">
                <a:solidFill>
                  <a:schemeClr val="tx1"/>
                </a:solidFill>
                <a:latin typeface="Muli ExtraBold" charset="0"/>
                <a:ea typeface="Muli ExtraBold" charset="0"/>
                <a:cs typeface="Muli ExtraBold" charset="0"/>
              </a:defRPr>
            </a:lvl4pPr>
            <a:lvl5pPr marL="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/>
              <a:buNone/>
              <a:defRPr lang="en-US" sz="1000" b="0" i="0" kern="1200" dirty="0">
                <a:solidFill>
                  <a:schemeClr val="accent4"/>
                </a:solidFill>
                <a:latin typeface="Muli" charset="0"/>
                <a:ea typeface="Muli" charset="0"/>
                <a:cs typeface="Muli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4" indent="-342900">
              <a:buFont typeface="+mj-lt"/>
              <a:buAutoNum type="arabicPeriod"/>
            </a:pPr>
            <a:r>
              <a:rPr lang="en-US" sz="1200" dirty="0" smtClean="0">
                <a:solidFill>
                  <a:srgbClr val="7F7F7F"/>
                </a:solidFill>
                <a:latin typeface="+mn-lt"/>
              </a:rPr>
              <a:t>From here, you can utilize the Contact drop-down to select an email from the saved email address(</a:t>
            </a:r>
            <a:r>
              <a:rPr lang="en-US" sz="1200" dirty="0" err="1" smtClean="0">
                <a:solidFill>
                  <a:srgbClr val="7F7F7F"/>
                </a:solidFill>
                <a:latin typeface="+mn-lt"/>
              </a:rPr>
              <a:t>es</a:t>
            </a:r>
            <a:r>
              <a:rPr lang="en-US" sz="1200" dirty="0" smtClean="0">
                <a:solidFill>
                  <a:srgbClr val="7F7F7F"/>
                </a:solidFill>
                <a:latin typeface="+mn-lt"/>
              </a:rPr>
              <a:t>) added to your account.</a:t>
            </a:r>
          </a:p>
          <a:p>
            <a:pPr marL="342900" lvl="4" indent="-342900">
              <a:buFont typeface="+mj-lt"/>
              <a:buAutoNum type="arabicPeriod"/>
            </a:pPr>
            <a:r>
              <a:rPr lang="en-US" sz="1200" dirty="0" smtClean="0">
                <a:solidFill>
                  <a:srgbClr val="7F7F7F"/>
                </a:solidFill>
                <a:latin typeface="+mn-lt"/>
              </a:rPr>
              <a:t>If the email is not listed, you can simply type in the email address you’d like to send it to.</a:t>
            </a:r>
          </a:p>
          <a:p>
            <a:pPr marL="342900" lvl="4" indent="-342900">
              <a:buFont typeface="+mj-lt"/>
              <a:buAutoNum type="arabicPeriod"/>
            </a:pPr>
            <a:r>
              <a:rPr lang="en-US" sz="1200" dirty="0" smtClean="0">
                <a:solidFill>
                  <a:srgbClr val="7F7F7F"/>
                </a:solidFill>
                <a:latin typeface="+mn-lt"/>
              </a:rPr>
              <a:t>Then </a:t>
            </a:r>
            <a:r>
              <a:rPr lang="en-US" sz="1200" dirty="0">
                <a:solidFill>
                  <a:srgbClr val="7F7F7F"/>
                </a:solidFill>
                <a:latin typeface="+mn-lt"/>
              </a:rPr>
              <a:t>click the </a:t>
            </a:r>
            <a:r>
              <a:rPr lang="en-US" sz="1200" b="1" dirty="0">
                <a:solidFill>
                  <a:srgbClr val="7F7F7F"/>
                </a:solidFill>
                <a:latin typeface="+mn-lt"/>
              </a:rPr>
              <a:t>“+” Button </a:t>
            </a:r>
            <a:r>
              <a:rPr lang="en-US" sz="1200" dirty="0">
                <a:solidFill>
                  <a:srgbClr val="7F7F7F"/>
                </a:solidFill>
                <a:latin typeface="+mn-lt"/>
              </a:rPr>
              <a:t>to add the email address.</a:t>
            </a:r>
          </a:p>
          <a:p>
            <a:pPr marL="342900" lvl="4" indent="-342900">
              <a:buFont typeface="+mj-lt"/>
              <a:buAutoNum type="arabicPeriod"/>
            </a:pPr>
            <a:r>
              <a:rPr lang="en-US" sz="1200" dirty="0">
                <a:solidFill>
                  <a:srgbClr val="7F7F7F"/>
                </a:solidFill>
                <a:latin typeface="+mn-lt"/>
              </a:rPr>
              <a:t>If the email address needs to be removed, click the </a:t>
            </a:r>
            <a:r>
              <a:rPr lang="en-US" sz="1200" dirty="0" smtClean="0">
                <a:solidFill>
                  <a:srgbClr val="7F7F7F"/>
                </a:solidFill>
                <a:latin typeface="+mn-lt"/>
              </a:rPr>
              <a:t>red </a:t>
            </a:r>
            <a:r>
              <a:rPr lang="en-US" sz="1200" dirty="0">
                <a:solidFill>
                  <a:srgbClr val="7F7F7F"/>
                </a:solidFill>
                <a:latin typeface="+mn-lt"/>
              </a:rPr>
              <a:t>“x” next to the email </a:t>
            </a:r>
            <a:r>
              <a:rPr lang="en-US" sz="1200" dirty="0" smtClean="0">
                <a:solidFill>
                  <a:srgbClr val="7F7F7F"/>
                </a:solidFill>
                <a:latin typeface="+mn-lt"/>
              </a:rPr>
              <a:t>address.</a:t>
            </a:r>
            <a:endParaRPr lang="en-US" sz="1200" dirty="0">
              <a:solidFill>
                <a:srgbClr val="7F7F7F"/>
              </a:solidFill>
              <a:latin typeface="+mn-lt"/>
            </a:endParaRPr>
          </a:p>
          <a:p>
            <a:pPr marL="342900" lvl="4" indent="-342900">
              <a:buFont typeface="+mj-lt"/>
              <a:buAutoNum type="arabicPeriod"/>
            </a:pPr>
            <a:r>
              <a:rPr lang="en-US" sz="1200" dirty="0">
                <a:solidFill>
                  <a:srgbClr val="7F7F7F"/>
                </a:solidFill>
                <a:latin typeface="+mn-lt"/>
              </a:rPr>
              <a:t>Users may repeat this process to share with multiple recipients. When complete, click the “X” Button at the top right corner to exit the window</a:t>
            </a:r>
            <a:r>
              <a:rPr lang="en-US" sz="1200" dirty="0" smtClean="0">
                <a:solidFill>
                  <a:srgbClr val="7F7F7F"/>
                </a:solidFill>
                <a:latin typeface="+mn-lt"/>
              </a:rPr>
              <a:t>.</a:t>
            </a:r>
            <a:endParaRPr lang="en-US" sz="1200" i="1" dirty="0" smtClean="0">
              <a:solidFill>
                <a:srgbClr val="7F7F7F"/>
              </a:solidFill>
              <a:latin typeface="+mn-lt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84AFF75-BD5D-E342-A9F1-12EC02DB40E0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0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1694478" y="4722300"/>
            <a:ext cx="2057400" cy="273844"/>
          </a:xfrm>
        </p:spPr>
        <p:txBody>
          <a:bodyPr/>
          <a:lstStyle/>
          <a:p>
            <a:r>
              <a:rPr lang="en-US" dirty="0"/>
              <a:t>Proprietary and </a:t>
            </a:r>
            <a:r>
              <a:rPr lang="en-US" dirty="0" smtClean="0"/>
              <a:t>Confidential 2021 ABI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49" y="4616451"/>
            <a:ext cx="1077144" cy="37969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7143980" y="2048478"/>
            <a:ext cx="627208" cy="402848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325977" y="2119097"/>
            <a:ext cx="2632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rgbClr val="FF0000"/>
                </a:solidFill>
              </a:rPr>
              <a:t>5</a:t>
            </a:r>
            <a:endParaRPr lang="en-US" sz="1100" b="1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466830" y="2947146"/>
            <a:ext cx="627208" cy="402848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7648827" y="3017765"/>
            <a:ext cx="2632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414962" y="2941182"/>
            <a:ext cx="627208" cy="402848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596959" y="3011801"/>
            <a:ext cx="2632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890551" y="2796717"/>
            <a:ext cx="627208" cy="402848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6072548" y="2867336"/>
            <a:ext cx="2632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rgbClr val="FF0000"/>
                </a:solidFill>
              </a:rPr>
              <a:t>1</a:t>
            </a:r>
            <a:endParaRPr lang="en-US" sz="1100" b="1" dirty="0">
              <a:solidFill>
                <a:srgbClr val="FF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623492" y="2010239"/>
            <a:ext cx="627208" cy="402848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4805489" y="2080858"/>
            <a:ext cx="2632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rgbClr val="FF0000"/>
                </a:solidFill>
              </a:rPr>
              <a:t>4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6218635" y="3279375"/>
            <a:ext cx="0" cy="25706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4288541" y="3431775"/>
            <a:ext cx="360900" cy="46113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7814233" y="3434765"/>
            <a:ext cx="403074" cy="39707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7862186" y="1668344"/>
            <a:ext cx="383534" cy="40992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 flipV="1">
            <a:off x="4232376" y="1709173"/>
            <a:ext cx="321104" cy="40992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6648" y="3939454"/>
            <a:ext cx="1559591" cy="667325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cxnSp>
        <p:nvCxnSpPr>
          <p:cNvPr id="27" name="Straight Arrow Connector 26"/>
          <p:cNvCxnSpPr/>
          <p:nvPr/>
        </p:nvCxnSpPr>
        <p:spPr>
          <a:xfrm>
            <a:off x="6243885" y="3824476"/>
            <a:ext cx="298487" cy="25407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7481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 txBox="1">
            <a:spLocks/>
          </p:cNvSpPr>
          <p:nvPr/>
        </p:nvSpPr>
        <p:spPr>
          <a:xfrm>
            <a:off x="581046" y="675285"/>
            <a:ext cx="5548821" cy="75482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lang="en-US" sz="3600" b="1" i="0" kern="1200" cap="all" spc="150" baseline="0" dirty="0" smtClean="0">
                <a:solidFill>
                  <a:schemeClr val="tx1"/>
                </a:solidFill>
                <a:latin typeface="Muli Black" charset="0"/>
                <a:ea typeface="Muli Black" charset="0"/>
                <a:cs typeface="Muli Black" charset="0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lang="en-US" sz="1800" b="1" i="0" kern="1200" cap="all" spc="600" baseline="0" dirty="0" smtClean="0">
                <a:solidFill>
                  <a:schemeClr val="tx1"/>
                </a:solidFill>
                <a:latin typeface="Muli Black" charset="0"/>
                <a:ea typeface="Muli Black" charset="0"/>
                <a:cs typeface="Muli Black" charset="0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lang="en-US" sz="1400" b="0" i="0" kern="1200" cap="all" spc="400" baseline="0" dirty="0" smtClean="0">
                <a:solidFill>
                  <a:schemeClr val="accent4"/>
                </a:solidFill>
                <a:latin typeface="Muli" charset="0"/>
                <a:ea typeface="Muli" charset="0"/>
                <a:cs typeface="Muli" charset="0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400" b="1" i="0" kern="1200" spc="100" baseline="0">
                <a:solidFill>
                  <a:schemeClr val="tx1"/>
                </a:solidFill>
                <a:latin typeface="Muli ExtraBold" charset="0"/>
                <a:ea typeface="Muli ExtraBold" charset="0"/>
                <a:cs typeface="Muli ExtraBold" charset="0"/>
              </a:defRPr>
            </a:lvl4pPr>
            <a:lvl5pPr marL="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/>
              <a:buNone/>
              <a:defRPr lang="en-US" sz="1000" b="0" i="0" kern="1200" dirty="0">
                <a:solidFill>
                  <a:schemeClr val="accent4"/>
                </a:solidFill>
                <a:latin typeface="Muli" charset="0"/>
                <a:ea typeface="Muli" charset="0"/>
                <a:cs typeface="Muli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>
                <a:solidFill>
                  <a:srgbClr val="283F4B"/>
                </a:solidFill>
                <a:latin typeface="+mn-lt"/>
              </a:rPr>
              <a:t>DOWNLOADING DICOM IMAGES</a:t>
            </a:r>
          </a:p>
        </p:txBody>
      </p:sp>
      <p:sp>
        <p:nvSpPr>
          <p:cNvPr id="7" name="Text Placeholder 38"/>
          <p:cNvSpPr txBox="1">
            <a:spLocks/>
          </p:cNvSpPr>
          <p:nvPr/>
        </p:nvSpPr>
        <p:spPr>
          <a:xfrm>
            <a:off x="581049" y="1530904"/>
            <a:ext cx="5176284" cy="1285480"/>
          </a:xfrm>
          <a:prstGeom prst="rect">
            <a:avLst/>
          </a:prstGeom>
        </p:spPr>
        <p:txBody>
          <a:bodyPr wrap="square" lIns="0" tIns="0" rIns="135000" b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lang="en-US" sz="3600" b="1" i="0" kern="1200" cap="all" spc="150" baseline="0" dirty="0" smtClean="0">
                <a:solidFill>
                  <a:schemeClr val="tx1"/>
                </a:solidFill>
                <a:latin typeface="Muli Black" charset="0"/>
                <a:ea typeface="Muli Black" charset="0"/>
                <a:cs typeface="Muli Black" charset="0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lang="en-US" sz="1800" b="1" i="0" kern="1200" cap="all" spc="600" baseline="0" dirty="0" smtClean="0">
                <a:solidFill>
                  <a:schemeClr val="tx1"/>
                </a:solidFill>
                <a:latin typeface="Muli Black" charset="0"/>
                <a:ea typeface="Muli Black" charset="0"/>
                <a:cs typeface="Muli Black" charset="0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lang="en-US" sz="1400" b="0" i="0" kern="1200" cap="all" spc="400" baseline="0" dirty="0" smtClean="0">
                <a:solidFill>
                  <a:schemeClr val="accent4"/>
                </a:solidFill>
                <a:latin typeface="Muli" charset="0"/>
                <a:ea typeface="Muli" charset="0"/>
                <a:cs typeface="Muli" charset="0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400" b="1" i="0" kern="1200" spc="100" baseline="0">
                <a:solidFill>
                  <a:schemeClr val="tx1"/>
                </a:solidFill>
                <a:latin typeface="Muli ExtraBold" charset="0"/>
                <a:ea typeface="Muli ExtraBold" charset="0"/>
                <a:cs typeface="Muli ExtraBold" charset="0"/>
              </a:defRPr>
            </a:lvl4pPr>
            <a:lvl5pPr marL="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/>
              <a:buNone/>
              <a:defRPr lang="en-US" sz="1000" b="0" i="0" kern="1200" dirty="0">
                <a:solidFill>
                  <a:schemeClr val="accent4"/>
                </a:solidFill>
                <a:latin typeface="Muli" charset="0"/>
                <a:ea typeface="Muli" charset="0"/>
                <a:cs typeface="Muli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4" indent="-285750">
              <a:buFont typeface="Arial"/>
              <a:buChar char="•"/>
            </a:pPr>
            <a:r>
              <a:rPr lang="en-US" sz="1400" dirty="0">
                <a:solidFill>
                  <a:srgbClr val="7F7F7F"/>
                </a:solidFill>
                <a:latin typeface="+mn-lt"/>
              </a:rPr>
              <a:t>The recipient will receive an email where they can either click on the Collaborated Folder link or click on </a:t>
            </a:r>
            <a:r>
              <a:rPr lang="en-US" sz="1400" b="1" dirty="0">
                <a:solidFill>
                  <a:srgbClr val="7F7F7F"/>
                </a:solidFill>
                <a:latin typeface="+mn-lt"/>
              </a:rPr>
              <a:t>the Accept Invite Button</a:t>
            </a:r>
            <a:r>
              <a:rPr lang="en-US" sz="1400" dirty="0">
                <a:solidFill>
                  <a:srgbClr val="7F7F7F"/>
                </a:solidFill>
                <a:latin typeface="+mn-lt"/>
              </a:rPr>
              <a:t> to access the shared Diagnostic images. The naming convention for the folder is as follows</a:t>
            </a:r>
            <a:r>
              <a:rPr lang="en-US" sz="1400" dirty="0" smtClean="0">
                <a:solidFill>
                  <a:srgbClr val="7F7F7F"/>
                </a:solidFill>
                <a:latin typeface="+mn-lt"/>
              </a:rPr>
              <a:t>: </a:t>
            </a:r>
            <a:r>
              <a:rPr lang="en-US" sz="1400" b="1" i="1" dirty="0" smtClean="0">
                <a:solidFill>
                  <a:srgbClr val="7F7F7F"/>
                </a:solidFill>
                <a:latin typeface="+mn-lt"/>
              </a:rPr>
              <a:t>WO</a:t>
            </a:r>
            <a:r>
              <a:rPr lang="en-US" sz="1400" b="1" i="1" dirty="0">
                <a:solidFill>
                  <a:srgbClr val="7F7F7F"/>
                </a:solidFill>
                <a:latin typeface="+mn-lt"/>
              </a:rPr>
              <a:t>#_</a:t>
            </a:r>
            <a:r>
              <a:rPr lang="en-US" sz="1400" b="1" i="1" dirty="0" err="1">
                <a:solidFill>
                  <a:srgbClr val="7F7F7F"/>
                </a:solidFill>
                <a:latin typeface="+mn-lt"/>
              </a:rPr>
              <a:t>patient_facility_claim</a:t>
            </a:r>
            <a:r>
              <a:rPr lang="en-US" sz="1400" b="1" i="1" dirty="0">
                <a:solidFill>
                  <a:srgbClr val="7F7F7F"/>
                </a:solidFill>
                <a:latin typeface="+mn-lt"/>
              </a:rPr>
              <a:t>#.</a:t>
            </a:r>
            <a:endParaRPr lang="en-US" sz="1400" b="1" i="1" dirty="0" smtClean="0">
              <a:solidFill>
                <a:srgbClr val="7F7F7F"/>
              </a:solidFill>
              <a:latin typeface="+mn-lt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84AFF75-BD5D-E342-A9F1-12EC02DB40E0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0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1694478" y="4722300"/>
            <a:ext cx="2057400" cy="273844"/>
          </a:xfrm>
        </p:spPr>
        <p:txBody>
          <a:bodyPr/>
          <a:lstStyle/>
          <a:p>
            <a:r>
              <a:rPr lang="en-US" dirty="0"/>
              <a:t>Proprietary and </a:t>
            </a:r>
            <a:r>
              <a:rPr lang="en-US" dirty="0" smtClean="0"/>
              <a:t>Confidential 2021 ABI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49" y="4616451"/>
            <a:ext cx="1077144" cy="379693"/>
          </a:xfrm>
          <a:prstGeom prst="rect">
            <a:avLst/>
          </a:prstGeom>
        </p:spPr>
      </p:pic>
      <p:sp>
        <p:nvSpPr>
          <p:cNvPr id="12" name="Text Placeholder 38"/>
          <p:cNvSpPr txBox="1">
            <a:spLocks/>
          </p:cNvSpPr>
          <p:nvPr/>
        </p:nvSpPr>
        <p:spPr>
          <a:xfrm>
            <a:off x="581049" y="4126151"/>
            <a:ext cx="8072967" cy="215444"/>
          </a:xfrm>
          <a:prstGeom prst="rect">
            <a:avLst/>
          </a:prstGeom>
        </p:spPr>
        <p:txBody>
          <a:bodyPr wrap="square" lIns="0" tIns="0" rIns="135000" b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lang="en-US" sz="3600" b="1" i="0" kern="1200" cap="all" spc="150" baseline="0" dirty="0" smtClean="0">
                <a:solidFill>
                  <a:schemeClr val="tx1"/>
                </a:solidFill>
                <a:latin typeface="Muli Black" charset="0"/>
                <a:ea typeface="Muli Black" charset="0"/>
                <a:cs typeface="Muli Black" charset="0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lang="en-US" sz="1800" b="1" i="0" kern="1200" cap="all" spc="600" baseline="0" dirty="0" smtClean="0">
                <a:solidFill>
                  <a:schemeClr val="tx1"/>
                </a:solidFill>
                <a:latin typeface="Muli Black" charset="0"/>
                <a:ea typeface="Muli Black" charset="0"/>
                <a:cs typeface="Muli Black" charset="0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lang="en-US" sz="1400" b="0" i="0" kern="1200" cap="all" spc="400" baseline="0" dirty="0" smtClean="0">
                <a:solidFill>
                  <a:schemeClr val="accent4"/>
                </a:solidFill>
                <a:latin typeface="Muli" charset="0"/>
                <a:ea typeface="Muli" charset="0"/>
                <a:cs typeface="Muli" charset="0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400" b="1" i="0" kern="1200" spc="100" baseline="0">
                <a:solidFill>
                  <a:schemeClr val="tx1"/>
                </a:solidFill>
                <a:latin typeface="Muli ExtraBold" charset="0"/>
                <a:ea typeface="Muli ExtraBold" charset="0"/>
                <a:cs typeface="Muli ExtraBold" charset="0"/>
              </a:defRPr>
            </a:lvl4pPr>
            <a:lvl5pPr marL="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/>
              <a:buNone/>
              <a:defRPr lang="en-US" sz="1000" b="0" i="0" kern="1200" dirty="0">
                <a:solidFill>
                  <a:schemeClr val="accent4"/>
                </a:solidFill>
                <a:latin typeface="Muli" charset="0"/>
                <a:ea typeface="Muli" charset="0"/>
                <a:cs typeface="Muli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4"/>
            <a:r>
              <a:rPr lang="en-US" sz="1200" i="1" dirty="0">
                <a:solidFill>
                  <a:srgbClr val="7F7F7F"/>
                </a:solidFill>
                <a:latin typeface="+mn-lt"/>
              </a:rPr>
              <a:t>Please Note: This link will only be valid for the intended party. Forwarding the link will result in no functionality.</a:t>
            </a:r>
            <a:endParaRPr lang="en-US" sz="1200" i="1" dirty="0" smtClean="0">
              <a:solidFill>
                <a:srgbClr val="7F7F7F"/>
              </a:solidFill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046" y="3119388"/>
            <a:ext cx="7924800" cy="939800"/>
          </a:xfrm>
          <a:prstGeom prst="rect">
            <a:avLst/>
          </a:prstGeom>
          <a:ln>
            <a:solidFill>
              <a:srgbClr val="B3B3B3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9206" y="450728"/>
            <a:ext cx="2446145" cy="2532887"/>
          </a:xfrm>
          <a:prstGeom prst="rect">
            <a:avLst/>
          </a:prstGeom>
          <a:ln>
            <a:solidFill>
              <a:srgbClr val="B3B3B3"/>
            </a:solidFill>
          </a:ln>
        </p:spPr>
      </p:pic>
    </p:spTree>
    <p:extLst>
      <p:ext uri="{BB962C8B-B14F-4D97-AF65-F5344CB8AC3E}">
        <p14:creationId xmlns:p14="http://schemas.microsoft.com/office/powerpoint/2010/main" val="662229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1"/>
            <a:ext cx="9144000" cy="51435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>
            <a:noAutofit/>
          </a:bodyPr>
          <a:lstStyle/>
          <a:p>
            <a:pPr algn="ctr"/>
            <a:endParaRPr lang="en-US" sz="1000" b="0" i="0" dirty="0">
              <a:latin typeface="Muli Regular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7278" y="2996475"/>
            <a:ext cx="3549445" cy="1251179"/>
          </a:xfrm>
          <a:prstGeom prst="rect">
            <a:avLst/>
          </a:prstGeom>
        </p:spPr>
      </p:pic>
      <p:sp>
        <p:nvSpPr>
          <p:cNvPr id="7" name="Text Placeholder 38"/>
          <p:cNvSpPr txBox="1">
            <a:spLocks/>
          </p:cNvSpPr>
          <p:nvPr/>
        </p:nvSpPr>
        <p:spPr>
          <a:xfrm>
            <a:off x="1" y="1753810"/>
            <a:ext cx="9144000" cy="902811"/>
          </a:xfrm>
          <a:prstGeom prst="rect">
            <a:avLst/>
          </a:prstGeom>
        </p:spPr>
        <p:txBody>
          <a:bodyPr wrap="square" lIns="0" tIns="0" rIns="135000" b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lang="en-US" sz="3600" b="1" i="0" kern="1200" cap="all" spc="150" baseline="0" dirty="0" smtClean="0">
                <a:solidFill>
                  <a:schemeClr val="tx1"/>
                </a:solidFill>
                <a:latin typeface="Muli Black" charset="0"/>
                <a:ea typeface="Muli Black" charset="0"/>
                <a:cs typeface="Muli Black" charset="0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lang="en-US" sz="1800" b="1" i="0" kern="1200" cap="all" spc="600" baseline="0" dirty="0" smtClean="0">
                <a:solidFill>
                  <a:schemeClr val="tx1"/>
                </a:solidFill>
                <a:latin typeface="Muli Black" charset="0"/>
                <a:ea typeface="Muli Black" charset="0"/>
                <a:cs typeface="Muli Black" charset="0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lang="en-US" sz="1400" b="0" i="0" kern="1200" cap="all" spc="400" baseline="0" dirty="0" smtClean="0">
                <a:solidFill>
                  <a:schemeClr val="accent4"/>
                </a:solidFill>
                <a:latin typeface="Muli" charset="0"/>
                <a:ea typeface="Muli" charset="0"/>
                <a:cs typeface="Muli" charset="0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400" b="1" i="0" kern="1200" spc="100" baseline="0">
                <a:solidFill>
                  <a:schemeClr val="tx1"/>
                </a:solidFill>
                <a:latin typeface="Muli ExtraBold" charset="0"/>
                <a:ea typeface="Muli ExtraBold" charset="0"/>
                <a:cs typeface="Muli ExtraBold" charset="0"/>
              </a:defRPr>
            </a:lvl4pPr>
            <a:lvl5pPr marL="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/>
              <a:buNone/>
              <a:defRPr lang="en-US" sz="1000" b="0" i="0" kern="1200" dirty="0">
                <a:solidFill>
                  <a:schemeClr val="accent4"/>
                </a:solidFill>
                <a:latin typeface="Muli" charset="0"/>
                <a:ea typeface="Muli" charset="0"/>
                <a:cs typeface="Muli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4" algn="ctr">
              <a:lnSpc>
                <a:spcPct val="90000"/>
              </a:lnSpc>
            </a:pPr>
            <a:r>
              <a:rPr lang="en-US" sz="3000" b="1" dirty="0">
                <a:solidFill>
                  <a:schemeClr val="bg1"/>
                </a:solidFill>
                <a:latin typeface="+mn-lt"/>
              </a:rPr>
              <a:t>Powerful Solutions, </a:t>
            </a:r>
          </a:p>
          <a:p>
            <a:pPr lvl="4" algn="ctr">
              <a:lnSpc>
                <a:spcPct val="90000"/>
              </a:lnSpc>
            </a:pPr>
            <a:r>
              <a:rPr lang="en-US" sz="3000" b="1" dirty="0" smtClean="0">
                <a:solidFill>
                  <a:schemeClr val="bg1"/>
                </a:solidFill>
                <a:latin typeface="+mn-lt"/>
              </a:rPr>
              <a:t>Effective </a:t>
            </a:r>
            <a:r>
              <a:rPr lang="en-US" sz="3000" b="1" dirty="0">
                <a:solidFill>
                  <a:schemeClr val="bg1"/>
                </a:solidFill>
                <a:latin typeface="+mn-lt"/>
              </a:rPr>
              <a:t>Results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930571" y="1753810"/>
            <a:ext cx="1846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443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 txBox="1">
            <a:spLocks/>
          </p:cNvSpPr>
          <p:nvPr/>
        </p:nvSpPr>
        <p:spPr>
          <a:xfrm>
            <a:off x="581045" y="675285"/>
            <a:ext cx="7934306" cy="38087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lang="en-US" sz="3600" b="1" i="0" kern="1200" cap="all" spc="150" baseline="0" dirty="0" smtClean="0">
                <a:solidFill>
                  <a:schemeClr val="tx1"/>
                </a:solidFill>
                <a:latin typeface="Muli Black" charset="0"/>
                <a:ea typeface="Muli Black" charset="0"/>
                <a:cs typeface="Muli Black" charset="0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lang="en-US" sz="1800" b="1" i="0" kern="1200" cap="all" spc="600" baseline="0" dirty="0" smtClean="0">
                <a:solidFill>
                  <a:schemeClr val="tx1"/>
                </a:solidFill>
                <a:latin typeface="Muli Black" charset="0"/>
                <a:ea typeface="Muli Black" charset="0"/>
                <a:cs typeface="Muli Black" charset="0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lang="en-US" sz="1400" b="0" i="0" kern="1200" cap="all" spc="400" baseline="0" dirty="0" smtClean="0">
                <a:solidFill>
                  <a:schemeClr val="accent4"/>
                </a:solidFill>
                <a:latin typeface="Muli" charset="0"/>
                <a:ea typeface="Muli" charset="0"/>
                <a:cs typeface="Muli" charset="0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400" b="1" i="0" kern="1200" spc="100" baseline="0">
                <a:solidFill>
                  <a:schemeClr val="tx1"/>
                </a:solidFill>
                <a:latin typeface="Muli ExtraBold" charset="0"/>
                <a:ea typeface="Muli ExtraBold" charset="0"/>
                <a:cs typeface="Muli ExtraBold" charset="0"/>
              </a:defRPr>
            </a:lvl4pPr>
            <a:lvl5pPr marL="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/>
              <a:buNone/>
              <a:defRPr lang="en-US" sz="1000" b="0" i="0" kern="1200" dirty="0">
                <a:solidFill>
                  <a:schemeClr val="accent4"/>
                </a:solidFill>
                <a:latin typeface="Muli" charset="0"/>
                <a:ea typeface="Muli" charset="0"/>
                <a:cs typeface="Muli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>
                <a:solidFill>
                  <a:srgbClr val="283F4B"/>
                </a:solidFill>
                <a:latin typeface="+mn-lt"/>
              </a:rPr>
              <a:t>ADD DICOM IMAGING TO A NEW ORDER</a:t>
            </a:r>
          </a:p>
        </p:txBody>
      </p:sp>
      <p:sp>
        <p:nvSpPr>
          <p:cNvPr id="7" name="Text Placeholder 38"/>
          <p:cNvSpPr txBox="1">
            <a:spLocks/>
          </p:cNvSpPr>
          <p:nvPr/>
        </p:nvSpPr>
        <p:spPr>
          <a:xfrm>
            <a:off x="581048" y="1276904"/>
            <a:ext cx="5193219" cy="1228541"/>
          </a:xfrm>
          <a:prstGeom prst="rect">
            <a:avLst/>
          </a:prstGeom>
        </p:spPr>
        <p:txBody>
          <a:bodyPr wrap="square" lIns="0" tIns="0" rIns="135000" b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lang="en-US" sz="3600" b="1" i="0" kern="1200" cap="all" spc="150" baseline="0" dirty="0" smtClean="0">
                <a:solidFill>
                  <a:schemeClr val="tx1"/>
                </a:solidFill>
                <a:latin typeface="Muli Black" charset="0"/>
                <a:ea typeface="Muli Black" charset="0"/>
                <a:cs typeface="Muli Black" charset="0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lang="en-US" sz="1800" b="1" i="0" kern="1200" cap="all" spc="600" baseline="0" dirty="0" smtClean="0">
                <a:solidFill>
                  <a:schemeClr val="tx1"/>
                </a:solidFill>
                <a:latin typeface="Muli Black" charset="0"/>
                <a:ea typeface="Muli Black" charset="0"/>
                <a:cs typeface="Muli Black" charset="0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lang="en-US" sz="1400" b="0" i="0" kern="1200" cap="all" spc="400" baseline="0" dirty="0" smtClean="0">
                <a:solidFill>
                  <a:schemeClr val="accent4"/>
                </a:solidFill>
                <a:latin typeface="Muli" charset="0"/>
                <a:ea typeface="Muli" charset="0"/>
                <a:cs typeface="Muli" charset="0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400" b="1" i="0" kern="1200" spc="100" baseline="0">
                <a:solidFill>
                  <a:schemeClr val="tx1"/>
                </a:solidFill>
                <a:latin typeface="Muli ExtraBold" charset="0"/>
                <a:ea typeface="Muli ExtraBold" charset="0"/>
                <a:cs typeface="Muli ExtraBold" charset="0"/>
              </a:defRPr>
            </a:lvl4pPr>
            <a:lvl5pPr marL="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/>
              <a:buNone/>
              <a:defRPr lang="en-US" sz="1000" b="0" i="0" kern="1200" dirty="0">
                <a:solidFill>
                  <a:schemeClr val="accent4"/>
                </a:solidFill>
                <a:latin typeface="Muli" charset="0"/>
                <a:ea typeface="Muli" charset="0"/>
                <a:cs typeface="Muli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4"/>
            <a:r>
              <a:rPr lang="en-US" sz="1500" dirty="0">
                <a:solidFill>
                  <a:srgbClr val="7F7F7F"/>
                </a:solidFill>
                <a:latin typeface="+mn-lt"/>
              </a:rPr>
              <a:t>To add a DICOM Imaging request to a new order, simply go the </a:t>
            </a:r>
            <a:r>
              <a:rPr lang="en-US" sz="1500" b="1" dirty="0">
                <a:solidFill>
                  <a:srgbClr val="7F7F7F"/>
                </a:solidFill>
                <a:latin typeface="+mn-lt"/>
              </a:rPr>
              <a:t>DICOM Imaging </a:t>
            </a:r>
            <a:r>
              <a:rPr lang="en-US" sz="1500" dirty="0">
                <a:solidFill>
                  <a:srgbClr val="7F7F7F"/>
                </a:solidFill>
                <a:latin typeface="+mn-lt"/>
              </a:rPr>
              <a:t>Section of the order form.</a:t>
            </a:r>
          </a:p>
          <a:p>
            <a:pPr lvl="4"/>
            <a:endParaRPr lang="en-US" sz="1500" dirty="0">
              <a:solidFill>
                <a:srgbClr val="7F7F7F"/>
              </a:solidFill>
              <a:latin typeface="+mn-lt"/>
            </a:endParaRPr>
          </a:p>
          <a:p>
            <a:pPr lvl="4"/>
            <a:r>
              <a:rPr lang="en-US" sz="1500" dirty="0">
                <a:solidFill>
                  <a:srgbClr val="7F7F7F"/>
                </a:solidFill>
                <a:latin typeface="+mn-lt"/>
              </a:rPr>
              <a:t>Check the </a:t>
            </a:r>
            <a:r>
              <a:rPr lang="en-US" sz="1500" b="1" dirty="0">
                <a:solidFill>
                  <a:srgbClr val="7F7F7F"/>
                </a:solidFill>
                <a:latin typeface="+mn-lt"/>
              </a:rPr>
              <a:t>DICOM Imaging </a:t>
            </a:r>
            <a:r>
              <a:rPr lang="en-US" sz="1500" dirty="0">
                <a:solidFill>
                  <a:srgbClr val="7F7F7F"/>
                </a:solidFill>
                <a:latin typeface="+mn-lt"/>
              </a:rPr>
              <a:t>box.</a:t>
            </a:r>
            <a:endParaRPr lang="en-US" sz="1500" dirty="0" smtClean="0">
              <a:solidFill>
                <a:srgbClr val="7F7F7F"/>
              </a:solidFill>
              <a:latin typeface="+mn-lt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84AFF75-BD5D-E342-A9F1-12EC02DB40E0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0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1694478" y="4722300"/>
            <a:ext cx="2057400" cy="273844"/>
          </a:xfrm>
        </p:spPr>
        <p:txBody>
          <a:bodyPr/>
          <a:lstStyle/>
          <a:p>
            <a:r>
              <a:rPr lang="en-US" dirty="0"/>
              <a:t>Proprietary and </a:t>
            </a:r>
            <a:r>
              <a:rPr lang="en-US" dirty="0" smtClean="0"/>
              <a:t>Confidential 2021 ABI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49" y="4616451"/>
            <a:ext cx="1077144" cy="37969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049" y="2690281"/>
            <a:ext cx="6946900" cy="1104900"/>
          </a:xfrm>
          <a:prstGeom prst="rect">
            <a:avLst/>
          </a:prstGeom>
          <a:ln>
            <a:solidFill>
              <a:schemeClr val="accent4"/>
            </a:solidFill>
          </a:ln>
        </p:spPr>
      </p:pic>
    </p:spTree>
    <p:extLst>
      <p:ext uri="{BB962C8B-B14F-4D97-AF65-F5344CB8AC3E}">
        <p14:creationId xmlns:p14="http://schemas.microsoft.com/office/powerpoint/2010/main" val="2007553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 txBox="1">
            <a:spLocks/>
          </p:cNvSpPr>
          <p:nvPr/>
        </p:nvSpPr>
        <p:spPr>
          <a:xfrm>
            <a:off x="581046" y="675285"/>
            <a:ext cx="5548821" cy="75482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lang="en-US" sz="3600" b="1" i="0" kern="1200" cap="all" spc="150" baseline="0" dirty="0" smtClean="0">
                <a:solidFill>
                  <a:schemeClr val="tx1"/>
                </a:solidFill>
                <a:latin typeface="Muli Black" charset="0"/>
                <a:ea typeface="Muli Black" charset="0"/>
                <a:cs typeface="Muli Black" charset="0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lang="en-US" sz="1800" b="1" i="0" kern="1200" cap="all" spc="600" baseline="0" dirty="0" smtClean="0">
                <a:solidFill>
                  <a:schemeClr val="tx1"/>
                </a:solidFill>
                <a:latin typeface="Muli Black" charset="0"/>
                <a:ea typeface="Muli Black" charset="0"/>
                <a:cs typeface="Muli Black" charset="0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lang="en-US" sz="1400" b="0" i="0" kern="1200" cap="all" spc="400" baseline="0" dirty="0" smtClean="0">
                <a:solidFill>
                  <a:schemeClr val="accent4"/>
                </a:solidFill>
                <a:latin typeface="Muli" charset="0"/>
                <a:ea typeface="Muli" charset="0"/>
                <a:cs typeface="Muli" charset="0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400" b="1" i="0" kern="1200" spc="100" baseline="0">
                <a:solidFill>
                  <a:schemeClr val="tx1"/>
                </a:solidFill>
                <a:latin typeface="Muli ExtraBold" charset="0"/>
                <a:ea typeface="Muli ExtraBold" charset="0"/>
                <a:cs typeface="Muli ExtraBold" charset="0"/>
              </a:defRPr>
            </a:lvl4pPr>
            <a:lvl5pPr marL="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/>
              <a:buNone/>
              <a:defRPr lang="en-US" sz="1000" b="0" i="0" kern="1200" dirty="0">
                <a:solidFill>
                  <a:schemeClr val="accent4"/>
                </a:solidFill>
                <a:latin typeface="Muli" charset="0"/>
                <a:ea typeface="Muli" charset="0"/>
                <a:cs typeface="Muli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>
                <a:solidFill>
                  <a:srgbClr val="283F4B"/>
                </a:solidFill>
                <a:latin typeface="+mn-lt"/>
              </a:rPr>
              <a:t>ADD DICOM IMAGING </a:t>
            </a:r>
            <a:r>
              <a:rPr lang="en-US" sz="2600" dirty="0" smtClean="0">
                <a:solidFill>
                  <a:srgbClr val="283F4B"/>
                </a:solidFill>
                <a:latin typeface="+mn-lt"/>
              </a:rPr>
              <a:t/>
            </a:r>
            <a:br>
              <a:rPr lang="en-US" sz="2600" dirty="0" smtClean="0">
                <a:solidFill>
                  <a:srgbClr val="283F4B"/>
                </a:solidFill>
                <a:latin typeface="+mn-lt"/>
              </a:rPr>
            </a:br>
            <a:r>
              <a:rPr lang="en-US" sz="2600" dirty="0" smtClean="0">
                <a:solidFill>
                  <a:srgbClr val="283F4B"/>
                </a:solidFill>
                <a:latin typeface="+mn-lt"/>
              </a:rPr>
              <a:t>TO </a:t>
            </a:r>
            <a:r>
              <a:rPr lang="en-US" sz="2600" dirty="0">
                <a:solidFill>
                  <a:srgbClr val="283F4B"/>
                </a:solidFill>
                <a:latin typeface="+mn-lt"/>
              </a:rPr>
              <a:t>AN EXISTING ORDER</a:t>
            </a:r>
          </a:p>
        </p:txBody>
      </p:sp>
      <p:sp>
        <p:nvSpPr>
          <p:cNvPr id="7" name="Text Placeholder 38"/>
          <p:cNvSpPr txBox="1">
            <a:spLocks/>
          </p:cNvSpPr>
          <p:nvPr/>
        </p:nvSpPr>
        <p:spPr>
          <a:xfrm>
            <a:off x="581049" y="1530904"/>
            <a:ext cx="5548818" cy="823302"/>
          </a:xfrm>
          <a:prstGeom prst="rect">
            <a:avLst/>
          </a:prstGeom>
        </p:spPr>
        <p:txBody>
          <a:bodyPr wrap="square" lIns="0" tIns="0" rIns="135000" b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lang="en-US" sz="3600" b="1" i="0" kern="1200" cap="all" spc="150" baseline="0" dirty="0" smtClean="0">
                <a:solidFill>
                  <a:schemeClr val="tx1"/>
                </a:solidFill>
                <a:latin typeface="Muli Black" charset="0"/>
                <a:ea typeface="Muli Black" charset="0"/>
                <a:cs typeface="Muli Black" charset="0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lang="en-US" sz="1800" b="1" i="0" kern="1200" cap="all" spc="600" baseline="0" dirty="0" smtClean="0">
                <a:solidFill>
                  <a:schemeClr val="tx1"/>
                </a:solidFill>
                <a:latin typeface="Muli Black" charset="0"/>
                <a:ea typeface="Muli Black" charset="0"/>
                <a:cs typeface="Muli Black" charset="0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lang="en-US" sz="1400" b="0" i="0" kern="1200" cap="all" spc="400" baseline="0" dirty="0" smtClean="0">
                <a:solidFill>
                  <a:schemeClr val="accent4"/>
                </a:solidFill>
                <a:latin typeface="Muli" charset="0"/>
                <a:ea typeface="Muli" charset="0"/>
                <a:cs typeface="Muli" charset="0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400" b="1" i="0" kern="1200" spc="100" baseline="0">
                <a:solidFill>
                  <a:schemeClr val="tx1"/>
                </a:solidFill>
                <a:latin typeface="Muli ExtraBold" charset="0"/>
                <a:ea typeface="Muli ExtraBold" charset="0"/>
                <a:cs typeface="Muli ExtraBold" charset="0"/>
              </a:defRPr>
            </a:lvl4pPr>
            <a:lvl5pPr marL="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/>
              <a:buNone/>
              <a:defRPr lang="en-US" sz="1000" b="0" i="0" kern="1200" dirty="0">
                <a:solidFill>
                  <a:schemeClr val="accent4"/>
                </a:solidFill>
                <a:latin typeface="Muli" charset="0"/>
                <a:ea typeface="Muli" charset="0"/>
                <a:cs typeface="Muli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4"/>
            <a:r>
              <a:rPr lang="en-US" sz="1500" dirty="0">
                <a:solidFill>
                  <a:srgbClr val="7F7F7F"/>
                </a:solidFill>
                <a:latin typeface="+mn-lt"/>
              </a:rPr>
              <a:t>To add a DICOM Imaging request to an existing order</a:t>
            </a:r>
            <a:r>
              <a:rPr lang="en-US" sz="1500" dirty="0" smtClean="0">
                <a:solidFill>
                  <a:srgbClr val="7F7F7F"/>
                </a:solidFill>
                <a:latin typeface="+mn-lt"/>
              </a:rPr>
              <a:t>, simply </a:t>
            </a:r>
            <a:r>
              <a:rPr lang="en-US" sz="1500" dirty="0">
                <a:solidFill>
                  <a:srgbClr val="7F7F7F"/>
                </a:solidFill>
                <a:latin typeface="+mn-lt"/>
              </a:rPr>
              <a:t>use the </a:t>
            </a:r>
            <a:r>
              <a:rPr lang="en-US" sz="1500" b="1" dirty="0">
                <a:solidFill>
                  <a:srgbClr val="7F7F7F"/>
                </a:solidFill>
                <a:latin typeface="+mn-lt"/>
              </a:rPr>
              <a:t>Add-on (+</a:t>
            </a:r>
            <a:r>
              <a:rPr lang="en-US" sz="1500" b="1" dirty="0" smtClean="0">
                <a:solidFill>
                  <a:srgbClr val="7F7F7F"/>
                </a:solidFill>
                <a:latin typeface="+mn-lt"/>
              </a:rPr>
              <a:t>) </a:t>
            </a:r>
            <a:r>
              <a:rPr lang="en-US" sz="1500" dirty="0" smtClean="0">
                <a:solidFill>
                  <a:srgbClr val="7F7F7F"/>
                </a:solidFill>
                <a:latin typeface="+mn-lt"/>
              </a:rPr>
              <a:t>feature </a:t>
            </a:r>
            <a:r>
              <a:rPr lang="en-US" sz="1500" dirty="0">
                <a:solidFill>
                  <a:srgbClr val="7F7F7F"/>
                </a:solidFill>
                <a:latin typeface="+mn-lt"/>
              </a:rPr>
              <a:t>at the case level of your </a:t>
            </a:r>
            <a:r>
              <a:rPr lang="en-US" sz="1500" b="1" dirty="0">
                <a:solidFill>
                  <a:srgbClr val="7F7F7F"/>
                </a:solidFill>
                <a:latin typeface="+mn-lt"/>
              </a:rPr>
              <a:t>Order Tracking </a:t>
            </a:r>
            <a:r>
              <a:rPr lang="en-US" sz="1500" dirty="0">
                <a:solidFill>
                  <a:srgbClr val="7F7F7F"/>
                </a:solidFill>
                <a:latin typeface="+mn-lt"/>
              </a:rPr>
              <a:t>screen.</a:t>
            </a:r>
            <a:endParaRPr lang="en-US" sz="1500" dirty="0" smtClean="0">
              <a:solidFill>
                <a:srgbClr val="7F7F7F"/>
              </a:solidFill>
              <a:latin typeface="+mn-lt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84AFF75-BD5D-E342-A9F1-12EC02DB40E0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0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1694478" y="4722300"/>
            <a:ext cx="2057400" cy="273844"/>
          </a:xfrm>
        </p:spPr>
        <p:txBody>
          <a:bodyPr/>
          <a:lstStyle/>
          <a:p>
            <a:r>
              <a:rPr lang="en-US" dirty="0"/>
              <a:t>Proprietary and </a:t>
            </a:r>
            <a:r>
              <a:rPr lang="en-US" dirty="0" smtClean="0"/>
              <a:t>Confidential 2021 ABI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49" y="4616451"/>
            <a:ext cx="1077144" cy="3796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07" y="2611258"/>
            <a:ext cx="8396511" cy="1642293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cxnSp>
        <p:nvCxnSpPr>
          <p:cNvPr id="9" name="Straight Arrow Connector 8"/>
          <p:cNvCxnSpPr/>
          <p:nvPr/>
        </p:nvCxnSpPr>
        <p:spPr>
          <a:xfrm flipV="1">
            <a:off x="7802880" y="2844800"/>
            <a:ext cx="230293" cy="23029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4403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4478" y="2693790"/>
            <a:ext cx="6574395" cy="1867771"/>
          </a:xfrm>
          <a:prstGeom prst="rect">
            <a:avLst/>
          </a:prstGeom>
          <a:ln>
            <a:solidFill>
              <a:schemeClr val="accent4"/>
            </a:solidFill>
          </a:ln>
        </p:spPr>
      </p:pic>
      <p:sp>
        <p:nvSpPr>
          <p:cNvPr id="6" name="Text Placeholder 2"/>
          <p:cNvSpPr txBox="1">
            <a:spLocks/>
          </p:cNvSpPr>
          <p:nvPr/>
        </p:nvSpPr>
        <p:spPr>
          <a:xfrm>
            <a:off x="581046" y="675285"/>
            <a:ext cx="5548821" cy="75482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lang="en-US" sz="3600" b="1" i="0" kern="1200" cap="all" spc="150" baseline="0" dirty="0" smtClean="0">
                <a:solidFill>
                  <a:schemeClr val="tx1"/>
                </a:solidFill>
                <a:latin typeface="Muli Black" charset="0"/>
                <a:ea typeface="Muli Black" charset="0"/>
                <a:cs typeface="Muli Black" charset="0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lang="en-US" sz="1800" b="1" i="0" kern="1200" cap="all" spc="600" baseline="0" dirty="0" smtClean="0">
                <a:solidFill>
                  <a:schemeClr val="tx1"/>
                </a:solidFill>
                <a:latin typeface="Muli Black" charset="0"/>
                <a:ea typeface="Muli Black" charset="0"/>
                <a:cs typeface="Muli Black" charset="0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lang="en-US" sz="1400" b="0" i="0" kern="1200" cap="all" spc="400" baseline="0" dirty="0" smtClean="0">
                <a:solidFill>
                  <a:schemeClr val="accent4"/>
                </a:solidFill>
                <a:latin typeface="Muli" charset="0"/>
                <a:ea typeface="Muli" charset="0"/>
                <a:cs typeface="Muli" charset="0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400" b="1" i="0" kern="1200" spc="100" baseline="0">
                <a:solidFill>
                  <a:schemeClr val="tx1"/>
                </a:solidFill>
                <a:latin typeface="Muli ExtraBold" charset="0"/>
                <a:ea typeface="Muli ExtraBold" charset="0"/>
                <a:cs typeface="Muli ExtraBold" charset="0"/>
              </a:defRPr>
            </a:lvl4pPr>
            <a:lvl5pPr marL="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/>
              <a:buNone/>
              <a:defRPr lang="en-US" sz="1000" b="0" i="0" kern="1200" dirty="0">
                <a:solidFill>
                  <a:schemeClr val="accent4"/>
                </a:solidFill>
                <a:latin typeface="Muli" charset="0"/>
                <a:ea typeface="Muli" charset="0"/>
                <a:cs typeface="Muli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>
                <a:solidFill>
                  <a:srgbClr val="283F4B"/>
                </a:solidFill>
                <a:latin typeface="+mn-lt"/>
              </a:rPr>
              <a:t>ADD DICOM IMAGING </a:t>
            </a:r>
            <a:r>
              <a:rPr lang="en-US" sz="2600" dirty="0" smtClean="0">
                <a:solidFill>
                  <a:srgbClr val="283F4B"/>
                </a:solidFill>
                <a:latin typeface="+mn-lt"/>
              </a:rPr>
              <a:t/>
            </a:r>
            <a:br>
              <a:rPr lang="en-US" sz="2600" dirty="0" smtClean="0">
                <a:solidFill>
                  <a:srgbClr val="283F4B"/>
                </a:solidFill>
                <a:latin typeface="+mn-lt"/>
              </a:rPr>
            </a:br>
            <a:r>
              <a:rPr lang="en-US" sz="2600" dirty="0" smtClean="0">
                <a:solidFill>
                  <a:srgbClr val="283F4B"/>
                </a:solidFill>
                <a:latin typeface="+mn-lt"/>
              </a:rPr>
              <a:t>TO </a:t>
            </a:r>
            <a:r>
              <a:rPr lang="en-US" sz="2600" dirty="0">
                <a:solidFill>
                  <a:srgbClr val="283F4B"/>
                </a:solidFill>
                <a:latin typeface="+mn-lt"/>
              </a:rPr>
              <a:t>AN EXISTING ORDER</a:t>
            </a:r>
          </a:p>
        </p:txBody>
      </p:sp>
      <p:sp>
        <p:nvSpPr>
          <p:cNvPr id="7" name="Text Placeholder 38"/>
          <p:cNvSpPr txBox="1">
            <a:spLocks/>
          </p:cNvSpPr>
          <p:nvPr/>
        </p:nvSpPr>
        <p:spPr>
          <a:xfrm>
            <a:off x="581046" y="1530904"/>
            <a:ext cx="6859527" cy="1107996"/>
          </a:xfrm>
          <a:prstGeom prst="rect">
            <a:avLst/>
          </a:prstGeom>
        </p:spPr>
        <p:txBody>
          <a:bodyPr wrap="square" lIns="0" tIns="0" rIns="135000" b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lang="en-US" sz="3600" b="1" i="0" kern="1200" cap="all" spc="150" baseline="0" dirty="0" smtClean="0">
                <a:solidFill>
                  <a:schemeClr val="tx1"/>
                </a:solidFill>
                <a:latin typeface="Muli Black" charset="0"/>
                <a:ea typeface="Muli Black" charset="0"/>
                <a:cs typeface="Muli Black" charset="0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lang="en-US" sz="1800" b="1" i="0" kern="1200" cap="all" spc="600" baseline="0" dirty="0" smtClean="0">
                <a:solidFill>
                  <a:schemeClr val="tx1"/>
                </a:solidFill>
                <a:latin typeface="Muli Black" charset="0"/>
                <a:ea typeface="Muli Black" charset="0"/>
                <a:cs typeface="Muli Black" charset="0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lang="en-US" sz="1400" b="0" i="0" kern="1200" cap="all" spc="400" baseline="0" dirty="0" smtClean="0">
                <a:solidFill>
                  <a:schemeClr val="accent4"/>
                </a:solidFill>
                <a:latin typeface="Muli" charset="0"/>
                <a:ea typeface="Muli" charset="0"/>
                <a:cs typeface="Muli" charset="0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400" b="1" i="0" kern="1200" spc="100" baseline="0">
                <a:solidFill>
                  <a:schemeClr val="tx1"/>
                </a:solidFill>
                <a:latin typeface="Muli ExtraBold" charset="0"/>
                <a:ea typeface="Muli ExtraBold" charset="0"/>
                <a:cs typeface="Muli ExtraBold" charset="0"/>
              </a:defRPr>
            </a:lvl4pPr>
            <a:lvl5pPr marL="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/>
              <a:buNone/>
              <a:defRPr lang="en-US" sz="1000" b="0" i="0" kern="1200" dirty="0">
                <a:solidFill>
                  <a:schemeClr val="accent4"/>
                </a:solidFill>
                <a:latin typeface="Muli" charset="0"/>
                <a:ea typeface="Muli" charset="0"/>
                <a:cs typeface="Muli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4"/>
            <a:r>
              <a:rPr lang="en-US" sz="1500" dirty="0" smtClean="0">
                <a:solidFill>
                  <a:srgbClr val="7F7F7F"/>
                </a:solidFill>
                <a:latin typeface="+mn-lt"/>
              </a:rPr>
              <a:t>To ensure DICOM notifications get sent to the correct individual in your office, the </a:t>
            </a:r>
            <a:r>
              <a:rPr lang="en-US" sz="1500" b="1" dirty="0" smtClean="0">
                <a:solidFill>
                  <a:srgbClr val="7F7F7F"/>
                </a:solidFill>
                <a:latin typeface="+mn-lt"/>
              </a:rPr>
              <a:t>Contacts</a:t>
            </a:r>
            <a:r>
              <a:rPr lang="en-US" sz="1500" dirty="0" smtClean="0">
                <a:solidFill>
                  <a:srgbClr val="7F7F7F"/>
                </a:solidFill>
                <a:latin typeface="+mn-lt"/>
              </a:rPr>
              <a:t> section will need to be updated.  Enter the </a:t>
            </a:r>
            <a:r>
              <a:rPr lang="en-US" sz="1500" b="1" dirty="0" smtClean="0">
                <a:solidFill>
                  <a:srgbClr val="7F7F7F"/>
                </a:solidFill>
                <a:latin typeface="+mn-lt"/>
              </a:rPr>
              <a:t>Contact Type</a:t>
            </a:r>
            <a:r>
              <a:rPr lang="en-US" sz="1500" dirty="0" smtClean="0">
                <a:solidFill>
                  <a:srgbClr val="7F7F7F"/>
                </a:solidFill>
                <a:latin typeface="+mn-lt"/>
              </a:rPr>
              <a:t>, </a:t>
            </a:r>
            <a:r>
              <a:rPr lang="en-US" sz="1500" b="1" dirty="0" smtClean="0">
                <a:solidFill>
                  <a:srgbClr val="7F7F7F"/>
                </a:solidFill>
                <a:latin typeface="+mn-lt"/>
              </a:rPr>
              <a:t>Name</a:t>
            </a:r>
            <a:r>
              <a:rPr lang="en-US" sz="1500" dirty="0" smtClean="0">
                <a:solidFill>
                  <a:srgbClr val="7F7F7F"/>
                </a:solidFill>
                <a:latin typeface="+mn-lt"/>
              </a:rPr>
              <a:t>, </a:t>
            </a:r>
            <a:r>
              <a:rPr lang="en-US" sz="1500" b="1" dirty="0" smtClean="0">
                <a:solidFill>
                  <a:srgbClr val="7F7F7F"/>
                </a:solidFill>
                <a:latin typeface="+mn-lt"/>
              </a:rPr>
              <a:t>Email</a:t>
            </a:r>
            <a:r>
              <a:rPr lang="en-US" sz="1500" dirty="0" smtClean="0">
                <a:solidFill>
                  <a:srgbClr val="7F7F7F"/>
                </a:solidFill>
                <a:latin typeface="+mn-lt"/>
              </a:rPr>
              <a:t>, and check the necessary </a:t>
            </a:r>
            <a:r>
              <a:rPr lang="en-US" sz="1500" b="1" dirty="0" smtClean="0">
                <a:solidFill>
                  <a:srgbClr val="7F7F7F"/>
                </a:solidFill>
                <a:latin typeface="+mn-lt"/>
              </a:rPr>
              <a:t>Emails to Receive </a:t>
            </a:r>
            <a:r>
              <a:rPr lang="en-US" sz="1500" dirty="0" smtClean="0">
                <a:solidFill>
                  <a:srgbClr val="7F7F7F"/>
                </a:solidFill>
                <a:latin typeface="+mn-lt"/>
              </a:rPr>
              <a:t>options (shown below).  Select the green plus sign to save the Contact.  Use the below for reference: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84AFF75-BD5D-E342-A9F1-12EC02DB40E0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0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1694478" y="4722300"/>
            <a:ext cx="2057400" cy="273844"/>
          </a:xfrm>
        </p:spPr>
        <p:txBody>
          <a:bodyPr/>
          <a:lstStyle/>
          <a:p>
            <a:r>
              <a:rPr lang="en-US" dirty="0"/>
              <a:t>Proprietary and </a:t>
            </a:r>
            <a:r>
              <a:rPr lang="en-US" dirty="0" smtClean="0"/>
              <a:t>Confidential 2021 ABI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49" y="4616451"/>
            <a:ext cx="1077144" cy="379693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H="1">
            <a:off x="2405816" y="3569608"/>
            <a:ext cx="256997" cy="27022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220497" y="3602057"/>
            <a:ext cx="277240" cy="25356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5466794" y="3627675"/>
            <a:ext cx="235646" cy="25356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6387893" y="4033639"/>
            <a:ext cx="235646" cy="25356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6387893" y="4215311"/>
            <a:ext cx="235646" cy="25356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7440575" y="3569608"/>
            <a:ext cx="230922" cy="27918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0586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 txBox="1">
            <a:spLocks/>
          </p:cNvSpPr>
          <p:nvPr/>
        </p:nvSpPr>
        <p:spPr>
          <a:xfrm>
            <a:off x="581046" y="675285"/>
            <a:ext cx="5548821" cy="75482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lang="en-US" sz="3600" b="1" i="0" kern="1200" cap="all" spc="150" baseline="0" dirty="0" smtClean="0">
                <a:solidFill>
                  <a:schemeClr val="tx1"/>
                </a:solidFill>
                <a:latin typeface="Muli Black" charset="0"/>
                <a:ea typeface="Muli Black" charset="0"/>
                <a:cs typeface="Muli Black" charset="0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lang="en-US" sz="1800" b="1" i="0" kern="1200" cap="all" spc="600" baseline="0" dirty="0" smtClean="0">
                <a:solidFill>
                  <a:schemeClr val="tx1"/>
                </a:solidFill>
                <a:latin typeface="Muli Black" charset="0"/>
                <a:ea typeface="Muli Black" charset="0"/>
                <a:cs typeface="Muli Black" charset="0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lang="en-US" sz="1400" b="0" i="0" kern="1200" cap="all" spc="400" baseline="0" dirty="0" smtClean="0">
                <a:solidFill>
                  <a:schemeClr val="accent4"/>
                </a:solidFill>
                <a:latin typeface="Muli" charset="0"/>
                <a:ea typeface="Muli" charset="0"/>
                <a:cs typeface="Muli" charset="0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400" b="1" i="0" kern="1200" spc="100" baseline="0">
                <a:solidFill>
                  <a:schemeClr val="tx1"/>
                </a:solidFill>
                <a:latin typeface="Muli ExtraBold" charset="0"/>
                <a:ea typeface="Muli ExtraBold" charset="0"/>
                <a:cs typeface="Muli ExtraBold" charset="0"/>
              </a:defRPr>
            </a:lvl4pPr>
            <a:lvl5pPr marL="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/>
              <a:buNone/>
              <a:defRPr lang="en-US" sz="1000" b="0" i="0" kern="1200" dirty="0">
                <a:solidFill>
                  <a:schemeClr val="accent4"/>
                </a:solidFill>
                <a:latin typeface="Muli" charset="0"/>
                <a:ea typeface="Muli" charset="0"/>
                <a:cs typeface="Muli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>
                <a:solidFill>
                  <a:srgbClr val="283F4B"/>
                </a:solidFill>
                <a:latin typeface="+mn-lt"/>
              </a:rPr>
              <a:t>ADD DICOM IMAGING </a:t>
            </a:r>
            <a:r>
              <a:rPr lang="en-US" sz="2600" dirty="0" smtClean="0">
                <a:solidFill>
                  <a:srgbClr val="283F4B"/>
                </a:solidFill>
                <a:latin typeface="+mn-lt"/>
              </a:rPr>
              <a:t/>
            </a:r>
            <a:br>
              <a:rPr lang="en-US" sz="2600" dirty="0" smtClean="0">
                <a:solidFill>
                  <a:srgbClr val="283F4B"/>
                </a:solidFill>
                <a:latin typeface="+mn-lt"/>
              </a:rPr>
            </a:br>
            <a:r>
              <a:rPr lang="en-US" sz="2600" dirty="0" smtClean="0">
                <a:solidFill>
                  <a:srgbClr val="283F4B"/>
                </a:solidFill>
                <a:latin typeface="+mn-lt"/>
              </a:rPr>
              <a:t>TO </a:t>
            </a:r>
            <a:r>
              <a:rPr lang="en-US" sz="2600" dirty="0">
                <a:solidFill>
                  <a:srgbClr val="283F4B"/>
                </a:solidFill>
                <a:latin typeface="+mn-lt"/>
              </a:rPr>
              <a:t>AN EXISTING ORDER</a:t>
            </a:r>
          </a:p>
        </p:txBody>
      </p:sp>
      <p:sp>
        <p:nvSpPr>
          <p:cNvPr id="7" name="Text Placeholder 38"/>
          <p:cNvSpPr txBox="1">
            <a:spLocks/>
          </p:cNvSpPr>
          <p:nvPr/>
        </p:nvSpPr>
        <p:spPr>
          <a:xfrm>
            <a:off x="581049" y="1530904"/>
            <a:ext cx="5548818" cy="563744"/>
          </a:xfrm>
          <a:prstGeom prst="rect">
            <a:avLst/>
          </a:prstGeom>
        </p:spPr>
        <p:txBody>
          <a:bodyPr wrap="square" lIns="0" tIns="0" rIns="135000" b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lang="en-US" sz="3600" b="1" i="0" kern="1200" cap="all" spc="150" baseline="0" dirty="0" smtClean="0">
                <a:solidFill>
                  <a:schemeClr val="tx1"/>
                </a:solidFill>
                <a:latin typeface="Muli Black" charset="0"/>
                <a:ea typeface="Muli Black" charset="0"/>
                <a:cs typeface="Muli Black" charset="0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lang="en-US" sz="1800" b="1" i="0" kern="1200" cap="all" spc="600" baseline="0" dirty="0" smtClean="0">
                <a:solidFill>
                  <a:schemeClr val="tx1"/>
                </a:solidFill>
                <a:latin typeface="Muli Black" charset="0"/>
                <a:ea typeface="Muli Black" charset="0"/>
                <a:cs typeface="Muli Black" charset="0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lang="en-US" sz="1400" b="0" i="0" kern="1200" cap="all" spc="400" baseline="0" dirty="0" smtClean="0">
                <a:solidFill>
                  <a:schemeClr val="accent4"/>
                </a:solidFill>
                <a:latin typeface="Muli" charset="0"/>
                <a:ea typeface="Muli" charset="0"/>
                <a:cs typeface="Muli" charset="0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400" b="1" i="0" kern="1200" spc="100" baseline="0">
                <a:solidFill>
                  <a:schemeClr val="tx1"/>
                </a:solidFill>
                <a:latin typeface="Muli ExtraBold" charset="0"/>
                <a:ea typeface="Muli ExtraBold" charset="0"/>
                <a:cs typeface="Muli ExtraBold" charset="0"/>
              </a:defRPr>
            </a:lvl4pPr>
            <a:lvl5pPr marL="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/>
              <a:buNone/>
              <a:defRPr lang="en-US" sz="1000" b="0" i="0" kern="1200" dirty="0">
                <a:solidFill>
                  <a:schemeClr val="accent4"/>
                </a:solidFill>
                <a:latin typeface="Muli" charset="0"/>
                <a:ea typeface="Muli" charset="0"/>
                <a:cs typeface="Muli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4"/>
            <a:r>
              <a:rPr lang="en-US" sz="1600" dirty="0">
                <a:solidFill>
                  <a:srgbClr val="7F7F7F"/>
                </a:solidFill>
              </a:rPr>
              <a:t>Go to </a:t>
            </a:r>
            <a:r>
              <a:rPr lang="en-US" sz="1600" b="1" dirty="0" smtClean="0">
                <a:solidFill>
                  <a:srgbClr val="7F7F7F"/>
                </a:solidFill>
              </a:rPr>
              <a:t>the Service Requested </a:t>
            </a:r>
            <a:r>
              <a:rPr lang="en-US" sz="1600" dirty="0" smtClean="0">
                <a:solidFill>
                  <a:srgbClr val="7F7F7F"/>
                </a:solidFill>
              </a:rPr>
              <a:t>section </a:t>
            </a:r>
            <a:r>
              <a:rPr lang="en-US" sz="1600" dirty="0">
                <a:solidFill>
                  <a:srgbClr val="7F7F7F"/>
                </a:solidFill>
              </a:rPr>
              <a:t>of the order form. Check the </a:t>
            </a:r>
            <a:r>
              <a:rPr lang="en-US" sz="1600" b="1" dirty="0" smtClean="0">
                <a:solidFill>
                  <a:srgbClr val="7F7F7F"/>
                </a:solidFill>
              </a:rPr>
              <a:t>Copy Only </a:t>
            </a:r>
            <a:r>
              <a:rPr lang="en-US" sz="1600" dirty="0" smtClean="0">
                <a:solidFill>
                  <a:srgbClr val="7F7F7F"/>
                </a:solidFill>
              </a:rPr>
              <a:t>option.</a:t>
            </a:r>
            <a:endParaRPr lang="en-US" sz="1600" dirty="0">
              <a:solidFill>
                <a:srgbClr val="7F7F7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84AFF75-BD5D-E342-A9F1-12EC02DB40E0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0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1694478" y="4722300"/>
            <a:ext cx="2057400" cy="273844"/>
          </a:xfrm>
        </p:spPr>
        <p:txBody>
          <a:bodyPr/>
          <a:lstStyle/>
          <a:p>
            <a:r>
              <a:rPr lang="en-US" dirty="0"/>
              <a:t>Proprietary and </a:t>
            </a:r>
            <a:r>
              <a:rPr lang="en-US" dirty="0" smtClean="0"/>
              <a:t>Confidential 2021 ABI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49" y="4616451"/>
            <a:ext cx="1077144" cy="37969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1432" y="2165979"/>
            <a:ext cx="5635219" cy="2178366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66013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 txBox="1">
            <a:spLocks/>
          </p:cNvSpPr>
          <p:nvPr/>
        </p:nvSpPr>
        <p:spPr>
          <a:xfrm>
            <a:off x="581046" y="675285"/>
            <a:ext cx="5548821" cy="75482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lang="en-US" sz="3600" b="1" i="0" kern="1200" cap="all" spc="150" baseline="0" dirty="0" smtClean="0">
                <a:solidFill>
                  <a:schemeClr val="tx1"/>
                </a:solidFill>
                <a:latin typeface="Muli Black" charset="0"/>
                <a:ea typeface="Muli Black" charset="0"/>
                <a:cs typeface="Muli Black" charset="0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lang="en-US" sz="1800" b="1" i="0" kern="1200" cap="all" spc="600" baseline="0" dirty="0" smtClean="0">
                <a:solidFill>
                  <a:schemeClr val="tx1"/>
                </a:solidFill>
                <a:latin typeface="Muli Black" charset="0"/>
                <a:ea typeface="Muli Black" charset="0"/>
                <a:cs typeface="Muli Black" charset="0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lang="en-US" sz="1400" b="0" i="0" kern="1200" cap="all" spc="400" baseline="0" dirty="0" smtClean="0">
                <a:solidFill>
                  <a:schemeClr val="accent4"/>
                </a:solidFill>
                <a:latin typeface="Muli" charset="0"/>
                <a:ea typeface="Muli" charset="0"/>
                <a:cs typeface="Muli" charset="0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400" b="1" i="0" kern="1200" spc="100" baseline="0">
                <a:solidFill>
                  <a:schemeClr val="tx1"/>
                </a:solidFill>
                <a:latin typeface="Muli ExtraBold" charset="0"/>
                <a:ea typeface="Muli ExtraBold" charset="0"/>
                <a:cs typeface="Muli ExtraBold" charset="0"/>
              </a:defRPr>
            </a:lvl4pPr>
            <a:lvl5pPr marL="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/>
              <a:buNone/>
              <a:defRPr lang="en-US" sz="1000" b="0" i="0" kern="1200" dirty="0">
                <a:solidFill>
                  <a:schemeClr val="accent4"/>
                </a:solidFill>
                <a:latin typeface="Muli" charset="0"/>
                <a:ea typeface="Muli" charset="0"/>
                <a:cs typeface="Muli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>
                <a:solidFill>
                  <a:srgbClr val="283F4B"/>
                </a:solidFill>
                <a:latin typeface="+mn-lt"/>
              </a:rPr>
              <a:t>ADD DICOM </a:t>
            </a:r>
            <a:r>
              <a:rPr lang="en-US" sz="2600" dirty="0" smtClean="0">
                <a:solidFill>
                  <a:srgbClr val="283F4B"/>
                </a:solidFill>
                <a:latin typeface="+mn-lt"/>
              </a:rPr>
              <a:t>IMAGING</a:t>
            </a:r>
            <a:br>
              <a:rPr lang="en-US" sz="2600" dirty="0" smtClean="0">
                <a:solidFill>
                  <a:srgbClr val="283F4B"/>
                </a:solidFill>
                <a:latin typeface="+mn-lt"/>
              </a:rPr>
            </a:br>
            <a:r>
              <a:rPr lang="en-US" sz="2600" dirty="0" smtClean="0">
                <a:solidFill>
                  <a:srgbClr val="283F4B"/>
                </a:solidFill>
                <a:latin typeface="+mn-lt"/>
              </a:rPr>
              <a:t>TO</a:t>
            </a:r>
            <a:r>
              <a:rPr lang="en-US" sz="2600" dirty="0">
                <a:solidFill>
                  <a:srgbClr val="283F4B"/>
                </a:solidFill>
                <a:latin typeface="+mn-lt"/>
              </a:rPr>
              <a:t> </a:t>
            </a:r>
            <a:r>
              <a:rPr lang="en-US" sz="2600" dirty="0" smtClean="0">
                <a:solidFill>
                  <a:srgbClr val="283F4B"/>
                </a:solidFill>
                <a:latin typeface="+mn-lt"/>
              </a:rPr>
              <a:t>AN </a:t>
            </a:r>
            <a:r>
              <a:rPr lang="en-US" sz="2600" dirty="0">
                <a:solidFill>
                  <a:srgbClr val="283F4B"/>
                </a:solidFill>
                <a:latin typeface="+mn-lt"/>
              </a:rPr>
              <a:t>EXISTING ORDER</a:t>
            </a:r>
          </a:p>
        </p:txBody>
      </p:sp>
      <p:sp>
        <p:nvSpPr>
          <p:cNvPr id="7" name="Text Placeholder 38"/>
          <p:cNvSpPr txBox="1">
            <a:spLocks/>
          </p:cNvSpPr>
          <p:nvPr/>
        </p:nvSpPr>
        <p:spPr>
          <a:xfrm>
            <a:off x="581049" y="1530904"/>
            <a:ext cx="4595071" cy="2770502"/>
          </a:xfrm>
          <a:prstGeom prst="rect">
            <a:avLst/>
          </a:prstGeom>
        </p:spPr>
        <p:txBody>
          <a:bodyPr wrap="square" lIns="0" tIns="0" rIns="135000" b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lang="en-US" sz="3600" b="1" i="0" kern="1200" cap="all" spc="150" baseline="0" dirty="0" smtClean="0">
                <a:solidFill>
                  <a:schemeClr val="tx1"/>
                </a:solidFill>
                <a:latin typeface="Muli Black" charset="0"/>
                <a:ea typeface="Muli Black" charset="0"/>
                <a:cs typeface="Muli Black" charset="0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lang="en-US" sz="1800" b="1" i="0" kern="1200" cap="all" spc="600" baseline="0" dirty="0" smtClean="0">
                <a:solidFill>
                  <a:schemeClr val="tx1"/>
                </a:solidFill>
                <a:latin typeface="Muli Black" charset="0"/>
                <a:ea typeface="Muli Black" charset="0"/>
                <a:cs typeface="Muli Black" charset="0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lang="en-US" sz="1400" b="0" i="0" kern="1200" cap="all" spc="400" baseline="0" dirty="0" smtClean="0">
                <a:solidFill>
                  <a:schemeClr val="accent4"/>
                </a:solidFill>
                <a:latin typeface="Muli" charset="0"/>
                <a:ea typeface="Muli" charset="0"/>
                <a:cs typeface="Muli" charset="0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400" b="1" i="0" kern="1200" spc="100" baseline="0">
                <a:solidFill>
                  <a:schemeClr val="tx1"/>
                </a:solidFill>
                <a:latin typeface="Muli ExtraBold" charset="0"/>
                <a:ea typeface="Muli ExtraBold" charset="0"/>
                <a:cs typeface="Muli ExtraBold" charset="0"/>
              </a:defRPr>
            </a:lvl4pPr>
            <a:lvl5pPr marL="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/>
              <a:buNone/>
              <a:defRPr lang="en-US" sz="1000" b="0" i="0" kern="1200" dirty="0">
                <a:solidFill>
                  <a:schemeClr val="accent4"/>
                </a:solidFill>
                <a:latin typeface="Muli" charset="0"/>
                <a:ea typeface="Muli" charset="0"/>
                <a:cs typeface="Muli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4" indent="-285750">
              <a:buFont typeface="Arial"/>
              <a:buChar char="•"/>
            </a:pPr>
            <a:r>
              <a:rPr lang="en-US" sz="1400" dirty="0">
                <a:solidFill>
                  <a:srgbClr val="7F7F7F"/>
                </a:solidFill>
                <a:latin typeface="+mn-lt"/>
              </a:rPr>
              <a:t>Go to </a:t>
            </a:r>
            <a:r>
              <a:rPr lang="en-US" sz="1400" b="1" dirty="0">
                <a:solidFill>
                  <a:srgbClr val="7F7F7F"/>
                </a:solidFill>
                <a:latin typeface="+mn-lt"/>
              </a:rPr>
              <a:t>the DICOM Imaging </a:t>
            </a:r>
            <a:r>
              <a:rPr lang="en-US" sz="1400" dirty="0">
                <a:solidFill>
                  <a:srgbClr val="7F7F7F"/>
                </a:solidFill>
                <a:latin typeface="+mn-lt"/>
              </a:rPr>
              <a:t>section of the order form. Check the </a:t>
            </a:r>
            <a:r>
              <a:rPr lang="en-US" sz="1400" b="1" dirty="0">
                <a:solidFill>
                  <a:srgbClr val="7F7F7F"/>
                </a:solidFill>
                <a:latin typeface="+mn-lt"/>
              </a:rPr>
              <a:t>DICOM Imaging </a:t>
            </a:r>
            <a:r>
              <a:rPr lang="en-US" sz="1400" dirty="0">
                <a:solidFill>
                  <a:srgbClr val="7F7F7F"/>
                </a:solidFill>
                <a:latin typeface="+mn-lt"/>
              </a:rPr>
              <a:t>box.</a:t>
            </a:r>
          </a:p>
          <a:p>
            <a:pPr marL="285750" lvl="4" indent="-285750">
              <a:buFont typeface="Arial"/>
              <a:buChar char="•"/>
            </a:pPr>
            <a:r>
              <a:rPr lang="en-US" sz="1400" dirty="0">
                <a:solidFill>
                  <a:srgbClr val="7F7F7F"/>
                </a:solidFill>
                <a:latin typeface="+mn-lt"/>
              </a:rPr>
              <a:t>In the Locations section of the order form, populate </a:t>
            </a:r>
            <a:r>
              <a:rPr lang="en-US" sz="1400" b="1" dirty="0" smtClean="0">
                <a:solidFill>
                  <a:srgbClr val="7F7F7F"/>
                </a:solidFill>
                <a:latin typeface="+mn-lt"/>
              </a:rPr>
              <a:t>DICOM</a:t>
            </a:r>
            <a:r>
              <a:rPr lang="en-US" sz="1400" dirty="0" smtClean="0">
                <a:solidFill>
                  <a:srgbClr val="7F7F7F"/>
                </a:solidFill>
                <a:latin typeface="+mn-lt"/>
              </a:rPr>
              <a:t> in </a:t>
            </a:r>
            <a:r>
              <a:rPr lang="en-US" sz="1400" dirty="0">
                <a:solidFill>
                  <a:srgbClr val="7F7F7F"/>
                </a:solidFill>
                <a:latin typeface="+mn-lt"/>
              </a:rPr>
              <a:t>the </a:t>
            </a:r>
            <a:r>
              <a:rPr lang="en-US" sz="1400" b="1" dirty="0">
                <a:solidFill>
                  <a:srgbClr val="7F7F7F"/>
                </a:solidFill>
                <a:latin typeface="+mn-lt"/>
              </a:rPr>
              <a:t>Facility Name </a:t>
            </a:r>
            <a:r>
              <a:rPr lang="en-US" sz="1400" dirty="0">
                <a:solidFill>
                  <a:srgbClr val="7F7F7F"/>
                </a:solidFill>
                <a:latin typeface="+mn-lt"/>
              </a:rPr>
              <a:t>on Location 1.</a:t>
            </a:r>
          </a:p>
          <a:p>
            <a:pPr marL="285750" lvl="4" indent="-285750">
              <a:buFont typeface="Arial"/>
              <a:buChar char="•"/>
            </a:pPr>
            <a:r>
              <a:rPr lang="en-US" sz="1400" dirty="0">
                <a:solidFill>
                  <a:srgbClr val="7F7F7F"/>
                </a:solidFill>
                <a:latin typeface="+mn-lt"/>
              </a:rPr>
              <a:t>Select the ‘X-Rays’ checkbox in </a:t>
            </a:r>
            <a:r>
              <a:rPr lang="en-US" sz="1400" b="1" dirty="0">
                <a:solidFill>
                  <a:srgbClr val="7F7F7F"/>
                </a:solidFill>
                <a:latin typeface="+mn-lt"/>
              </a:rPr>
              <a:t>the Records Types Requested</a:t>
            </a:r>
            <a:r>
              <a:rPr lang="en-US" sz="1400" dirty="0">
                <a:solidFill>
                  <a:srgbClr val="7F7F7F"/>
                </a:solidFill>
                <a:latin typeface="+mn-lt"/>
              </a:rPr>
              <a:t> section.</a:t>
            </a:r>
          </a:p>
          <a:p>
            <a:pPr marL="285750" lvl="4" indent="-285750">
              <a:buFont typeface="Arial"/>
              <a:buChar char="•"/>
            </a:pPr>
            <a:r>
              <a:rPr lang="en-US" sz="1400" dirty="0">
                <a:solidFill>
                  <a:srgbClr val="7F7F7F"/>
                </a:solidFill>
                <a:latin typeface="+mn-lt"/>
              </a:rPr>
              <a:t>Use the </a:t>
            </a:r>
            <a:r>
              <a:rPr lang="en-US" sz="1400" b="1" dirty="0">
                <a:solidFill>
                  <a:srgbClr val="7F7F7F"/>
                </a:solidFill>
                <a:latin typeface="+mn-lt"/>
              </a:rPr>
              <a:t>Notes/Optional Copy &amp; Paste </a:t>
            </a:r>
            <a:r>
              <a:rPr lang="en-US" sz="1400" dirty="0">
                <a:solidFill>
                  <a:srgbClr val="7F7F7F"/>
                </a:solidFill>
                <a:latin typeface="+mn-lt"/>
              </a:rPr>
              <a:t>section to indicate which facilities need DICOM Imaging. Use the following naming convention or “All” for all facilities</a:t>
            </a:r>
            <a:r>
              <a:rPr lang="en-US" sz="1400" dirty="0" smtClean="0">
                <a:solidFill>
                  <a:srgbClr val="7F7F7F"/>
                </a:solidFill>
                <a:latin typeface="+mn-lt"/>
              </a:rPr>
              <a:t>: </a:t>
            </a:r>
            <a:r>
              <a:rPr lang="en-US" sz="1400" i="1" dirty="0" smtClean="0">
                <a:solidFill>
                  <a:srgbClr val="7F7F7F"/>
                </a:solidFill>
                <a:latin typeface="+mn-lt"/>
              </a:rPr>
              <a:t>Work </a:t>
            </a:r>
            <a:r>
              <a:rPr lang="en-US" sz="1400" i="1" dirty="0">
                <a:solidFill>
                  <a:srgbClr val="7F7F7F"/>
                </a:solidFill>
                <a:latin typeface="+mn-lt"/>
              </a:rPr>
              <a:t>Order # -Facility #</a:t>
            </a:r>
            <a:endParaRPr lang="en-US" sz="1400" i="1" dirty="0" smtClean="0">
              <a:solidFill>
                <a:srgbClr val="7F7F7F"/>
              </a:solidFill>
              <a:latin typeface="+mn-lt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84AFF75-BD5D-E342-A9F1-12EC02DB40E0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0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1694478" y="4722300"/>
            <a:ext cx="2057400" cy="273844"/>
          </a:xfrm>
        </p:spPr>
        <p:txBody>
          <a:bodyPr/>
          <a:lstStyle/>
          <a:p>
            <a:r>
              <a:rPr lang="en-US" dirty="0"/>
              <a:t>Proprietary and </a:t>
            </a:r>
            <a:r>
              <a:rPr lang="en-US" dirty="0" smtClean="0"/>
              <a:t>Confidential 2021 ABI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49" y="4616451"/>
            <a:ext cx="1077144" cy="37969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6425" y="908500"/>
            <a:ext cx="3499406" cy="3648317"/>
          </a:xfrm>
          <a:prstGeom prst="rect">
            <a:avLst/>
          </a:prstGeom>
          <a:ln>
            <a:solidFill>
              <a:srgbClr val="B3B3B3"/>
            </a:solidFill>
          </a:ln>
        </p:spPr>
      </p:pic>
    </p:spTree>
    <p:extLst>
      <p:ext uri="{BB962C8B-B14F-4D97-AF65-F5344CB8AC3E}">
        <p14:creationId xmlns:p14="http://schemas.microsoft.com/office/powerpoint/2010/main" val="3724501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 txBox="1">
            <a:spLocks/>
          </p:cNvSpPr>
          <p:nvPr/>
        </p:nvSpPr>
        <p:spPr>
          <a:xfrm>
            <a:off x="581046" y="675285"/>
            <a:ext cx="5548821" cy="75482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lang="en-US" sz="3600" b="1" i="0" kern="1200" cap="all" spc="150" baseline="0" dirty="0" smtClean="0">
                <a:solidFill>
                  <a:schemeClr val="tx1"/>
                </a:solidFill>
                <a:latin typeface="Muli Black" charset="0"/>
                <a:ea typeface="Muli Black" charset="0"/>
                <a:cs typeface="Muli Black" charset="0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lang="en-US" sz="1800" b="1" i="0" kern="1200" cap="all" spc="600" baseline="0" dirty="0" smtClean="0">
                <a:solidFill>
                  <a:schemeClr val="tx1"/>
                </a:solidFill>
                <a:latin typeface="Muli Black" charset="0"/>
                <a:ea typeface="Muli Black" charset="0"/>
                <a:cs typeface="Muli Black" charset="0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lang="en-US" sz="1400" b="0" i="0" kern="1200" cap="all" spc="400" baseline="0" dirty="0" smtClean="0">
                <a:solidFill>
                  <a:schemeClr val="accent4"/>
                </a:solidFill>
                <a:latin typeface="Muli" charset="0"/>
                <a:ea typeface="Muli" charset="0"/>
                <a:cs typeface="Muli" charset="0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400" b="1" i="0" kern="1200" spc="100" baseline="0">
                <a:solidFill>
                  <a:schemeClr val="tx1"/>
                </a:solidFill>
                <a:latin typeface="Muli ExtraBold" charset="0"/>
                <a:ea typeface="Muli ExtraBold" charset="0"/>
                <a:cs typeface="Muli ExtraBold" charset="0"/>
              </a:defRPr>
            </a:lvl4pPr>
            <a:lvl5pPr marL="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/>
              <a:buNone/>
              <a:defRPr lang="en-US" sz="1000" b="0" i="0" kern="1200" dirty="0">
                <a:solidFill>
                  <a:schemeClr val="accent4"/>
                </a:solidFill>
                <a:latin typeface="Muli" charset="0"/>
                <a:ea typeface="Muli" charset="0"/>
                <a:cs typeface="Muli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>
                <a:solidFill>
                  <a:srgbClr val="283F4B"/>
                </a:solidFill>
                <a:latin typeface="+mn-lt"/>
              </a:rPr>
              <a:t>ACCESSING DICOM </a:t>
            </a:r>
            <a:r>
              <a:rPr lang="en-US" sz="2600" dirty="0" smtClean="0">
                <a:solidFill>
                  <a:srgbClr val="283F4B"/>
                </a:solidFill>
                <a:latin typeface="+mn-lt"/>
              </a:rPr>
              <a:t>IMAGES </a:t>
            </a:r>
            <a:r>
              <a:rPr lang="en-US" sz="2600" dirty="0">
                <a:solidFill>
                  <a:srgbClr val="283F4B"/>
                </a:solidFill>
                <a:latin typeface="+mn-lt"/>
              </a:rPr>
              <a:t>THROUGH ABI WEB</a:t>
            </a:r>
          </a:p>
        </p:txBody>
      </p:sp>
      <p:sp>
        <p:nvSpPr>
          <p:cNvPr id="7" name="Text Placeholder 38"/>
          <p:cNvSpPr txBox="1">
            <a:spLocks/>
          </p:cNvSpPr>
          <p:nvPr/>
        </p:nvSpPr>
        <p:spPr>
          <a:xfrm>
            <a:off x="581050" y="1530904"/>
            <a:ext cx="3940150" cy="2189317"/>
          </a:xfrm>
          <a:prstGeom prst="rect">
            <a:avLst/>
          </a:prstGeom>
        </p:spPr>
        <p:txBody>
          <a:bodyPr wrap="square" lIns="0" tIns="0" rIns="135000" b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lang="en-US" sz="3600" b="1" i="0" kern="1200" cap="all" spc="150" baseline="0" dirty="0" smtClean="0">
                <a:solidFill>
                  <a:schemeClr val="tx1"/>
                </a:solidFill>
                <a:latin typeface="Muli Black" charset="0"/>
                <a:ea typeface="Muli Black" charset="0"/>
                <a:cs typeface="Muli Black" charset="0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lang="en-US" sz="1800" b="1" i="0" kern="1200" cap="all" spc="600" baseline="0" dirty="0" smtClean="0">
                <a:solidFill>
                  <a:schemeClr val="tx1"/>
                </a:solidFill>
                <a:latin typeface="Muli Black" charset="0"/>
                <a:ea typeface="Muli Black" charset="0"/>
                <a:cs typeface="Muli Black" charset="0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lang="en-US" sz="1400" b="0" i="0" kern="1200" cap="all" spc="400" baseline="0" dirty="0" smtClean="0">
                <a:solidFill>
                  <a:schemeClr val="accent4"/>
                </a:solidFill>
                <a:latin typeface="Muli" charset="0"/>
                <a:ea typeface="Muli" charset="0"/>
                <a:cs typeface="Muli" charset="0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400" b="1" i="0" kern="1200" spc="100" baseline="0">
                <a:solidFill>
                  <a:schemeClr val="tx1"/>
                </a:solidFill>
                <a:latin typeface="Muli ExtraBold" charset="0"/>
                <a:ea typeface="Muli ExtraBold" charset="0"/>
                <a:cs typeface="Muli ExtraBold" charset="0"/>
              </a:defRPr>
            </a:lvl4pPr>
            <a:lvl5pPr marL="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/>
              <a:buNone/>
              <a:defRPr lang="en-US" sz="1000" b="0" i="0" kern="1200" dirty="0">
                <a:solidFill>
                  <a:schemeClr val="accent4"/>
                </a:solidFill>
                <a:latin typeface="Muli" charset="0"/>
                <a:ea typeface="Muli" charset="0"/>
                <a:cs typeface="Muli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4" indent="-285750">
              <a:buFont typeface="Arial"/>
              <a:buChar char="•"/>
            </a:pPr>
            <a:r>
              <a:rPr lang="en-US" sz="1400" dirty="0">
                <a:solidFill>
                  <a:srgbClr val="7F7F7F"/>
                </a:solidFill>
                <a:latin typeface="+mn-lt"/>
              </a:rPr>
              <a:t>From ABI Web </a:t>
            </a:r>
            <a:r>
              <a:rPr lang="en-US" sz="1400" b="1" dirty="0">
                <a:solidFill>
                  <a:srgbClr val="7F7F7F"/>
                </a:solidFill>
                <a:latin typeface="+mn-lt"/>
              </a:rPr>
              <a:t>Order Tracking</a:t>
            </a:r>
            <a:r>
              <a:rPr lang="en-US" sz="1400" dirty="0">
                <a:solidFill>
                  <a:srgbClr val="7F7F7F"/>
                </a:solidFill>
                <a:latin typeface="+mn-lt"/>
              </a:rPr>
              <a:t>, simply locate the desired order that included a DICOM diagnostic imaging study.</a:t>
            </a:r>
          </a:p>
          <a:p>
            <a:pPr marL="285750" lvl="4" indent="-285750">
              <a:buFont typeface="Arial"/>
              <a:buChar char="•"/>
            </a:pPr>
            <a:r>
              <a:rPr lang="en-US" sz="1400" dirty="0">
                <a:solidFill>
                  <a:srgbClr val="7F7F7F"/>
                </a:solidFill>
                <a:latin typeface="+mn-lt"/>
              </a:rPr>
              <a:t>Open the </a:t>
            </a:r>
            <a:r>
              <a:rPr lang="en-US" sz="1400" b="1" dirty="0">
                <a:solidFill>
                  <a:srgbClr val="7F7F7F"/>
                </a:solidFill>
                <a:latin typeface="+mn-lt"/>
              </a:rPr>
              <a:t>Case Documents </a:t>
            </a:r>
            <a:r>
              <a:rPr lang="en-US" sz="1400" dirty="0">
                <a:solidFill>
                  <a:srgbClr val="7F7F7F"/>
                </a:solidFill>
                <a:latin typeface="+mn-lt"/>
              </a:rPr>
              <a:t>through the folder icon.</a:t>
            </a:r>
          </a:p>
          <a:p>
            <a:pPr marL="285750" lvl="4" indent="-285750">
              <a:buFont typeface="Arial"/>
              <a:buChar char="•"/>
            </a:pPr>
            <a:r>
              <a:rPr lang="en-US" sz="1400" dirty="0">
                <a:solidFill>
                  <a:srgbClr val="7F7F7F"/>
                </a:solidFill>
                <a:latin typeface="+mn-lt"/>
              </a:rPr>
              <a:t>The DICOM images will be listed as </a:t>
            </a:r>
            <a:r>
              <a:rPr lang="en-US" sz="1400" b="1" dirty="0">
                <a:solidFill>
                  <a:srgbClr val="7F7F7F"/>
                </a:solidFill>
                <a:latin typeface="+mn-lt"/>
              </a:rPr>
              <a:t>Diagnostic Imaging</a:t>
            </a:r>
            <a:r>
              <a:rPr lang="en-US" sz="1400" dirty="0">
                <a:solidFill>
                  <a:srgbClr val="7F7F7F"/>
                </a:solidFill>
                <a:latin typeface="+mn-lt"/>
              </a:rPr>
              <a:t> under the File Type column.</a:t>
            </a:r>
            <a:endParaRPr lang="en-US" sz="1400" i="1" dirty="0" smtClean="0">
              <a:solidFill>
                <a:srgbClr val="7F7F7F"/>
              </a:solidFill>
              <a:latin typeface="+mn-lt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84AFF75-BD5D-E342-A9F1-12EC02DB40E0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0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1694478" y="4722300"/>
            <a:ext cx="2057400" cy="273844"/>
          </a:xfrm>
        </p:spPr>
        <p:txBody>
          <a:bodyPr/>
          <a:lstStyle/>
          <a:p>
            <a:r>
              <a:rPr lang="en-US" dirty="0"/>
              <a:t>Proprietary and </a:t>
            </a:r>
            <a:r>
              <a:rPr lang="en-US" dirty="0" smtClean="0"/>
              <a:t>Confidential 2021 ABI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49" y="4616451"/>
            <a:ext cx="1077144" cy="37969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0418" y="1430107"/>
            <a:ext cx="4435502" cy="2290114"/>
          </a:xfrm>
          <a:prstGeom prst="rect">
            <a:avLst/>
          </a:prstGeom>
          <a:ln>
            <a:solidFill>
              <a:srgbClr val="B3B3B3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7696" y="3536484"/>
            <a:ext cx="4005059" cy="1113833"/>
          </a:xfrm>
          <a:prstGeom prst="rect">
            <a:avLst/>
          </a:prstGeom>
          <a:ln>
            <a:solidFill>
              <a:srgbClr val="B3B3B3"/>
            </a:solidFill>
          </a:ln>
        </p:spPr>
      </p:pic>
    </p:spTree>
    <p:extLst>
      <p:ext uri="{BB962C8B-B14F-4D97-AF65-F5344CB8AC3E}">
        <p14:creationId xmlns:p14="http://schemas.microsoft.com/office/powerpoint/2010/main" val="2140052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 txBox="1">
            <a:spLocks/>
          </p:cNvSpPr>
          <p:nvPr/>
        </p:nvSpPr>
        <p:spPr>
          <a:xfrm>
            <a:off x="581046" y="675285"/>
            <a:ext cx="5548821" cy="75482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lang="en-US" sz="3600" b="1" i="0" kern="1200" cap="all" spc="150" baseline="0" dirty="0" smtClean="0">
                <a:solidFill>
                  <a:schemeClr val="tx1"/>
                </a:solidFill>
                <a:latin typeface="Muli Black" charset="0"/>
                <a:ea typeface="Muli Black" charset="0"/>
                <a:cs typeface="Muli Black" charset="0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lang="en-US" sz="1800" b="1" i="0" kern="1200" cap="all" spc="600" baseline="0" dirty="0" smtClean="0">
                <a:solidFill>
                  <a:schemeClr val="tx1"/>
                </a:solidFill>
                <a:latin typeface="Muli Black" charset="0"/>
                <a:ea typeface="Muli Black" charset="0"/>
                <a:cs typeface="Muli Black" charset="0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lang="en-US" sz="1400" b="0" i="0" kern="1200" cap="all" spc="400" baseline="0" dirty="0" smtClean="0">
                <a:solidFill>
                  <a:schemeClr val="accent4"/>
                </a:solidFill>
                <a:latin typeface="Muli" charset="0"/>
                <a:ea typeface="Muli" charset="0"/>
                <a:cs typeface="Muli" charset="0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400" b="1" i="0" kern="1200" spc="100" baseline="0">
                <a:solidFill>
                  <a:schemeClr val="tx1"/>
                </a:solidFill>
                <a:latin typeface="Muli ExtraBold" charset="0"/>
                <a:ea typeface="Muli ExtraBold" charset="0"/>
                <a:cs typeface="Muli ExtraBold" charset="0"/>
              </a:defRPr>
            </a:lvl4pPr>
            <a:lvl5pPr marL="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/>
              <a:buNone/>
              <a:defRPr lang="en-US" sz="1000" b="0" i="0" kern="1200" dirty="0">
                <a:solidFill>
                  <a:schemeClr val="accent4"/>
                </a:solidFill>
                <a:latin typeface="Muli" charset="0"/>
                <a:ea typeface="Muli" charset="0"/>
                <a:cs typeface="Muli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>
                <a:solidFill>
                  <a:srgbClr val="283F4B"/>
                </a:solidFill>
                <a:latin typeface="+mn-lt"/>
              </a:rPr>
              <a:t>VIEWING IMAGES THROUGH DICOM VIEWER</a:t>
            </a:r>
          </a:p>
        </p:txBody>
      </p:sp>
      <p:sp>
        <p:nvSpPr>
          <p:cNvPr id="7" name="Text Placeholder 38"/>
          <p:cNvSpPr txBox="1">
            <a:spLocks/>
          </p:cNvSpPr>
          <p:nvPr/>
        </p:nvSpPr>
        <p:spPr>
          <a:xfrm>
            <a:off x="581050" y="1530904"/>
            <a:ext cx="3940150" cy="1672253"/>
          </a:xfrm>
          <a:prstGeom prst="rect">
            <a:avLst/>
          </a:prstGeom>
        </p:spPr>
        <p:txBody>
          <a:bodyPr wrap="square" lIns="0" tIns="0" rIns="135000" b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lang="en-US" sz="3600" b="1" i="0" kern="1200" cap="all" spc="150" baseline="0" dirty="0" smtClean="0">
                <a:solidFill>
                  <a:schemeClr val="tx1"/>
                </a:solidFill>
                <a:latin typeface="Muli Black" charset="0"/>
                <a:ea typeface="Muli Black" charset="0"/>
                <a:cs typeface="Muli Black" charset="0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lang="en-US" sz="1800" b="1" i="0" kern="1200" cap="all" spc="600" baseline="0" dirty="0" smtClean="0">
                <a:solidFill>
                  <a:schemeClr val="tx1"/>
                </a:solidFill>
                <a:latin typeface="Muli Black" charset="0"/>
                <a:ea typeface="Muli Black" charset="0"/>
                <a:cs typeface="Muli Black" charset="0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lang="en-US" sz="1400" b="0" i="0" kern="1200" cap="all" spc="400" baseline="0" dirty="0" smtClean="0">
                <a:solidFill>
                  <a:schemeClr val="accent4"/>
                </a:solidFill>
                <a:latin typeface="Muli" charset="0"/>
                <a:ea typeface="Muli" charset="0"/>
                <a:cs typeface="Muli" charset="0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400" b="1" i="0" kern="1200" spc="100" baseline="0">
                <a:solidFill>
                  <a:schemeClr val="tx1"/>
                </a:solidFill>
                <a:latin typeface="Muli ExtraBold" charset="0"/>
                <a:ea typeface="Muli ExtraBold" charset="0"/>
                <a:cs typeface="Muli ExtraBold" charset="0"/>
              </a:defRPr>
            </a:lvl4pPr>
            <a:lvl5pPr marL="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/>
              <a:buNone/>
              <a:defRPr lang="en-US" sz="1000" b="0" i="0" kern="1200" dirty="0">
                <a:solidFill>
                  <a:schemeClr val="accent4"/>
                </a:solidFill>
                <a:latin typeface="Muli" charset="0"/>
                <a:ea typeface="Muli" charset="0"/>
                <a:cs typeface="Muli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4" indent="-285750">
              <a:buFont typeface="Arial"/>
              <a:buChar char="•"/>
            </a:pPr>
            <a:r>
              <a:rPr lang="en-US" sz="1400" dirty="0">
                <a:solidFill>
                  <a:srgbClr val="7F7F7F"/>
                </a:solidFill>
                <a:latin typeface="+mn-lt"/>
              </a:rPr>
              <a:t>Under the Action Column, click the </a:t>
            </a:r>
            <a:r>
              <a:rPr lang="en-US" sz="1400" b="1" dirty="0" smtClean="0">
                <a:solidFill>
                  <a:srgbClr val="7F7F7F"/>
                </a:solidFill>
                <a:latin typeface="+mn-lt"/>
              </a:rPr>
              <a:t>DICOM Viewer </a:t>
            </a:r>
            <a:r>
              <a:rPr lang="en-US" sz="1400" b="1" dirty="0">
                <a:solidFill>
                  <a:srgbClr val="7F7F7F"/>
                </a:solidFill>
                <a:latin typeface="+mn-lt"/>
              </a:rPr>
              <a:t>Button </a:t>
            </a:r>
            <a:r>
              <a:rPr lang="en-US" sz="1400" dirty="0">
                <a:solidFill>
                  <a:srgbClr val="7F7F7F"/>
                </a:solidFill>
                <a:latin typeface="+mn-lt"/>
              </a:rPr>
              <a:t>to launch Box DICOM Viewer</a:t>
            </a:r>
            <a:r>
              <a:rPr lang="en-US" sz="1400" dirty="0" smtClean="0">
                <a:solidFill>
                  <a:srgbClr val="7F7F7F"/>
                </a:solidFill>
                <a:latin typeface="+mn-lt"/>
              </a:rPr>
              <a:t>.</a:t>
            </a:r>
          </a:p>
          <a:p>
            <a:pPr marL="285750" lvl="4" indent="-285750">
              <a:buFont typeface="Arial"/>
              <a:buChar char="•"/>
            </a:pPr>
            <a:r>
              <a:rPr lang="en-US" sz="1400" dirty="0">
                <a:solidFill>
                  <a:srgbClr val="7F7F7F"/>
                </a:solidFill>
                <a:latin typeface="+mn-lt"/>
              </a:rPr>
              <a:t>The </a:t>
            </a:r>
            <a:r>
              <a:rPr lang="en-US" sz="1400" b="1" dirty="0">
                <a:solidFill>
                  <a:srgbClr val="7F7F7F"/>
                </a:solidFill>
                <a:latin typeface="+mn-lt"/>
              </a:rPr>
              <a:t>Box DICOM Viewer </a:t>
            </a:r>
            <a:r>
              <a:rPr lang="en-US" sz="1400" dirty="0">
                <a:solidFill>
                  <a:srgbClr val="7F7F7F"/>
                </a:solidFill>
                <a:latin typeface="+mn-lt"/>
              </a:rPr>
              <a:t>allows Users to view and interact with the DICOM study.</a:t>
            </a:r>
          </a:p>
          <a:p>
            <a:pPr marL="285750" lvl="4" indent="-285750">
              <a:buFont typeface="Arial"/>
              <a:buChar char="•"/>
            </a:pPr>
            <a:endParaRPr lang="en-US" sz="1400" i="1" dirty="0" smtClean="0">
              <a:solidFill>
                <a:srgbClr val="7F7F7F"/>
              </a:solidFill>
              <a:latin typeface="+mn-lt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84AFF75-BD5D-E342-A9F1-12EC02DB40E0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0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1694478" y="4722300"/>
            <a:ext cx="2057400" cy="273844"/>
          </a:xfrm>
        </p:spPr>
        <p:txBody>
          <a:bodyPr/>
          <a:lstStyle/>
          <a:p>
            <a:r>
              <a:rPr lang="en-US" dirty="0"/>
              <a:t>Proprietary and </a:t>
            </a:r>
            <a:r>
              <a:rPr lang="en-US" dirty="0" smtClean="0"/>
              <a:t>Confidential 2021 ABI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49" y="4616451"/>
            <a:ext cx="1077144" cy="37969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050" y="3005669"/>
            <a:ext cx="8072967" cy="1066698"/>
          </a:xfrm>
          <a:prstGeom prst="rect">
            <a:avLst/>
          </a:prstGeom>
          <a:ln>
            <a:solidFill>
              <a:srgbClr val="B3B3B3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0376" y="1244350"/>
            <a:ext cx="2663641" cy="1645190"/>
          </a:xfrm>
          <a:prstGeom prst="rect">
            <a:avLst/>
          </a:prstGeom>
          <a:ln>
            <a:solidFill>
              <a:srgbClr val="B3B3B3"/>
            </a:solidFill>
          </a:ln>
        </p:spPr>
      </p:pic>
      <p:sp>
        <p:nvSpPr>
          <p:cNvPr id="12" name="Text Placeholder 38"/>
          <p:cNvSpPr txBox="1">
            <a:spLocks/>
          </p:cNvSpPr>
          <p:nvPr/>
        </p:nvSpPr>
        <p:spPr>
          <a:xfrm>
            <a:off x="581049" y="4126151"/>
            <a:ext cx="8072967" cy="437043"/>
          </a:xfrm>
          <a:prstGeom prst="rect">
            <a:avLst/>
          </a:prstGeom>
        </p:spPr>
        <p:txBody>
          <a:bodyPr wrap="square" lIns="0" tIns="0" rIns="135000" b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lang="en-US" sz="3600" b="1" i="0" kern="1200" cap="all" spc="150" baseline="0" dirty="0" smtClean="0">
                <a:solidFill>
                  <a:schemeClr val="tx1"/>
                </a:solidFill>
                <a:latin typeface="Muli Black" charset="0"/>
                <a:ea typeface="Muli Black" charset="0"/>
                <a:cs typeface="Muli Black" charset="0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lang="en-US" sz="1800" b="1" i="0" kern="1200" cap="all" spc="600" baseline="0" dirty="0" smtClean="0">
                <a:solidFill>
                  <a:schemeClr val="tx1"/>
                </a:solidFill>
                <a:latin typeface="Muli Black" charset="0"/>
                <a:ea typeface="Muli Black" charset="0"/>
                <a:cs typeface="Muli Black" charset="0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lang="en-US" sz="1400" b="0" i="0" kern="1200" cap="all" spc="400" baseline="0" dirty="0" smtClean="0">
                <a:solidFill>
                  <a:schemeClr val="accent4"/>
                </a:solidFill>
                <a:latin typeface="Muli" charset="0"/>
                <a:ea typeface="Muli" charset="0"/>
                <a:cs typeface="Muli" charset="0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400" b="1" i="0" kern="1200" spc="100" baseline="0">
                <a:solidFill>
                  <a:schemeClr val="tx1"/>
                </a:solidFill>
                <a:latin typeface="Muli ExtraBold" charset="0"/>
                <a:ea typeface="Muli ExtraBold" charset="0"/>
                <a:cs typeface="Muli ExtraBold" charset="0"/>
              </a:defRPr>
            </a:lvl4pPr>
            <a:lvl5pPr marL="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/>
              <a:buNone/>
              <a:defRPr lang="en-US" sz="1000" b="0" i="0" kern="1200" dirty="0">
                <a:solidFill>
                  <a:schemeClr val="accent4"/>
                </a:solidFill>
                <a:latin typeface="Muli" charset="0"/>
                <a:ea typeface="Muli" charset="0"/>
                <a:cs typeface="Muli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4"/>
            <a:r>
              <a:rPr lang="en-US" sz="1200" i="1" dirty="0">
                <a:solidFill>
                  <a:srgbClr val="7F7F7F"/>
                </a:solidFill>
                <a:latin typeface="+mn-lt"/>
              </a:rPr>
              <a:t>Please Note: Users cannot use the Share feature included in the DICOM Viewer while in ABI Web. The Share feature is only enabled in the DICOM Viewer when logged in using a Box account.</a:t>
            </a:r>
            <a:endParaRPr lang="en-US" sz="1200" i="1" dirty="0" smtClean="0">
              <a:solidFill>
                <a:srgbClr val="7F7F7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92225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 txBox="1">
            <a:spLocks/>
          </p:cNvSpPr>
          <p:nvPr/>
        </p:nvSpPr>
        <p:spPr>
          <a:xfrm>
            <a:off x="581046" y="675285"/>
            <a:ext cx="5548821" cy="75482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lang="en-US" sz="3600" b="1" i="0" kern="1200" cap="all" spc="150" baseline="0" dirty="0" smtClean="0">
                <a:solidFill>
                  <a:schemeClr val="tx1"/>
                </a:solidFill>
                <a:latin typeface="Muli Black" charset="0"/>
                <a:ea typeface="Muli Black" charset="0"/>
                <a:cs typeface="Muli Black" charset="0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lang="en-US" sz="1800" b="1" i="0" kern="1200" cap="all" spc="600" baseline="0" dirty="0" smtClean="0">
                <a:solidFill>
                  <a:schemeClr val="tx1"/>
                </a:solidFill>
                <a:latin typeface="Muli Black" charset="0"/>
                <a:ea typeface="Muli Black" charset="0"/>
                <a:cs typeface="Muli Black" charset="0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lang="en-US" sz="1400" b="0" i="0" kern="1200" cap="all" spc="400" baseline="0" dirty="0" smtClean="0">
                <a:solidFill>
                  <a:schemeClr val="accent4"/>
                </a:solidFill>
                <a:latin typeface="Muli" charset="0"/>
                <a:ea typeface="Muli" charset="0"/>
                <a:cs typeface="Muli" charset="0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400" b="1" i="0" kern="1200" spc="100" baseline="0">
                <a:solidFill>
                  <a:schemeClr val="tx1"/>
                </a:solidFill>
                <a:latin typeface="Muli ExtraBold" charset="0"/>
                <a:ea typeface="Muli ExtraBold" charset="0"/>
                <a:cs typeface="Muli ExtraBold" charset="0"/>
              </a:defRPr>
            </a:lvl4pPr>
            <a:lvl5pPr marL="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/>
              <a:buNone/>
              <a:defRPr lang="en-US" sz="1000" b="0" i="0" kern="1200" dirty="0">
                <a:solidFill>
                  <a:schemeClr val="accent4"/>
                </a:solidFill>
                <a:latin typeface="Muli" charset="0"/>
                <a:ea typeface="Muli" charset="0"/>
                <a:cs typeface="Muli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>
                <a:solidFill>
                  <a:srgbClr val="283F4B"/>
                </a:solidFill>
                <a:latin typeface="+mn-lt"/>
              </a:rPr>
              <a:t>DOWNLOADING DICOM IMAGES</a:t>
            </a:r>
          </a:p>
        </p:txBody>
      </p:sp>
      <p:sp>
        <p:nvSpPr>
          <p:cNvPr id="7" name="Text Placeholder 38"/>
          <p:cNvSpPr txBox="1">
            <a:spLocks/>
          </p:cNvSpPr>
          <p:nvPr/>
        </p:nvSpPr>
        <p:spPr>
          <a:xfrm>
            <a:off x="581049" y="1530904"/>
            <a:ext cx="5176284" cy="1349600"/>
          </a:xfrm>
          <a:prstGeom prst="rect">
            <a:avLst/>
          </a:prstGeom>
        </p:spPr>
        <p:txBody>
          <a:bodyPr wrap="square" lIns="0" tIns="0" rIns="135000" b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lang="en-US" sz="3600" b="1" i="0" kern="1200" cap="all" spc="150" baseline="0" dirty="0" smtClean="0">
                <a:solidFill>
                  <a:schemeClr val="tx1"/>
                </a:solidFill>
                <a:latin typeface="Muli Black" charset="0"/>
                <a:ea typeface="Muli Black" charset="0"/>
                <a:cs typeface="Muli Black" charset="0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lang="en-US" sz="1800" b="1" i="0" kern="1200" cap="all" spc="600" baseline="0" dirty="0" smtClean="0">
                <a:solidFill>
                  <a:schemeClr val="tx1"/>
                </a:solidFill>
                <a:latin typeface="Muli Black" charset="0"/>
                <a:ea typeface="Muli Black" charset="0"/>
                <a:cs typeface="Muli Black" charset="0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lang="en-US" sz="1400" b="0" i="0" kern="1200" cap="all" spc="400" baseline="0" dirty="0" smtClean="0">
                <a:solidFill>
                  <a:schemeClr val="accent4"/>
                </a:solidFill>
                <a:latin typeface="Muli" charset="0"/>
                <a:ea typeface="Muli" charset="0"/>
                <a:cs typeface="Muli" charset="0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400" b="1" i="0" kern="1200" spc="100" baseline="0">
                <a:solidFill>
                  <a:schemeClr val="tx1"/>
                </a:solidFill>
                <a:latin typeface="Muli ExtraBold" charset="0"/>
                <a:ea typeface="Muli ExtraBold" charset="0"/>
                <a:cs typeface="Muli ExtraBold" charset="0"/>
              </a:defRPr>
            </a:lvl4pPr>
            <a:lvl5pPr marL="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/>
              <a:buNone/>
              <a:defRPr lang="en-US" sz="1000" b="0" i="0" kern="1200" dirty="0">
                <a:solidFill>
                  <a:schemeClr val="accent4"/>
                </a:solidFill>
                <a:latin typeface="Muli" charset="0"/>
                <a:ea typeface="Muli" charset="0"/>
                <a:cs typeface="Muli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4" indent="-285750">
              <a:buFont typeface="Arial"/>
              <a:buChar char="•"/>
            </a:pPr>
            <a:r>
              <a:rPr lang="en-US" sz="1400" dirty="0">
                <a:solidFill>
                  <a:srgbClr val="7F7F7F"/>
                </a:solidFill>
                <a:latin typeface="+mn-lt"/>
              </a:rPr>
              <a:t>Under the Action Column, click the </a:t>
            </a:r>
            <a:r>
              <a:rPr lang="en-US" sz="1400" b="1" dirty="0">
                <a:solidFill>
                  <a:srgbClr val="7F7F7F"/>
                </a:solidFill>
                <a:latin typeface="+mn-lt"/>
              </a:rPr>
              <a:t>Download Button </a:t>
            </a:r>
            <a:r>
              <a:rPr lang="en-US" sz="1400" b="1" dirty="0" smtClean="0">
                <a:solidFill>
                  <a:srgbClr val="7F7F7F"/>
                </a:solidFill>
                <a:latin typeface="+mn-lt"/>
              </a:rPr>
              <a:t/>
            </a:r>
            <a:br>
              <a:rPr lang="en-US" sz="1400" b="1" dirty="0" smtClean="0">
                <a:solidFill>
                  <a:srgbClr val="7F7F7F"/>
                </a:solidFill>
                <a:latin typeface="+mn-lt"/>
              </a:rPr>
            </a:br>
            <a:r>
              <a:rPr lang="en-US" sz="1400" dirty="0" smtClean="0">
                <a:solidFill>
                  <a:srgbClr val="7F7F7F"/>
                </a:solidFill>
                <a:latin typeface="+mn-lt"/>
              </a:rPr>
              <a:t>to </a:t>
            </a:r>
            <a:r>
              <a:rPr lang="en-US" sz="1400" dirty="0">
                <a:solidFill>
                  <a:srgbClr val="7F7F7F"/>
                </a:solidFill>
                <a:latin typeface="+mn-lt"/>
              </a:rPr>
              <a:t>download the DICOM Study.</a:t>
            </a:r>
          </a:p>
          <a:p>
            <a:pPr marL="285750" lvl="4" indent="-285750">
              <a:buFont typeface="Arial"/>
              <a:buChar char="•"/>
            </a:pPr>
            <a:r>
              <a:rPr lang="en-US" sz="1400" dirty="0">
                <a:solidFill>
                  <a:srgbClr val="7F7F7F"/>
                </a:solidFill>
                <a:latin typeface="+mn-lt"/>
              </a:rPr>
              <a:t>Upon clicking the </a:t>
            </a:r>
            <a:r>
              <a:rPr lang="en-US" sz="1400" b="1" dirty="0">
                <a:solidFill>
                  <a:srgbClr val="7F7F7F"/>
                </a:solidFill>
                <a:latin typeface="+mn-lt"/>
              </a:rPr>
              <a:t>Download Button</a:t>
            </a:r>
            <a:r>
              <a:rPr lang="en-US" sz="1400" dirty="0">
                <a:solidFill>
                  <a:srgbClr val="7F7F7F"/>
                </a:solidFill>
                <a:latin typeface="+mn-lt"/>
              </a:rPr>
              <a:t>, a prompt for the download path and a confirmation to save the files will appear.</a:t>
            </a:r>
            <a:endParaRPr lang="en-US" sz="1400" i="1" dirty="0" smtClean="0">
              <a:solidFill>
                <a:srgbClr val="7F7F7F"/>
              </a:solidFill>
              <a:latin typeface="+mn-lt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84AFF75-BD5D-E342-A9F1-12EC02DB40E0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0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1694478" y="4722300"/>
            <a:ext cx="2057400" cy="273844"/>
          </a:xfrm>
        </p:spPr>
        <p:txBody>
          <a:bodyPr/>
          <a:lstStyle/>
          <a:p>
            <a:r>
              <a:rPr lang="en-US" dirty="0"/>
              <a:t>Proprietary and </a:t>
            </a:r>
            <a:r>
              <a:rPr lang="en-US" dirty="0" smtClean="0"/>
              <a:t>Confidential 2021 ABI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49" y="4616451"/>
            <a:ext cx="1077144" cy="379693"/>
          </a:xfrm>
          <a:prstGeom prst="rect">
            <a:avLst/>
          </a:prstGeom>
        </p:spPr>
      </p:pic>
      <p:sp>
        <p:nvSpPr>
          <p:cNvPr id="12" name="Text Placeholder 38"/>
          <p:cNvSpPr txBox="1">
            <a:spLocks/>
          </p:cNvSpPr>
          <p:nvPr/>
        </p:nvSpPr>
        <p:spPr>
          <a:xfrm>
            <a:off x="581049" y="4126151"/>
            <a:ext cx="8072967" cy="437043"/>
          </a:xfrm>
          <a:prstGeom prst="rect">
            <a:avLst/>
          </a:prstGeom>
        </p:spPr>
        <p:txBody>
          <a:bodyPr wrap="square" lIns="0" tIns="0" rIns="135000" b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lang="en-US" sz="3600" b="1" i="0" kern="1200" cap="all" spc="150" baseline="0" dirty="0" smtClean="0">
                <a:solidFill>
                  <a:schemeClr val="tx1"/>
                </a:solidFill>
                <a:latin typeface="Muli Black" charset="0"/>
                <a:ea typeface="Muli Black" charset="0"/>
                <a:cs typeface="Muli Black" charset="0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lang="en-US" sz="1800" b="1" i="0" kern="1200" cap="all" spc="600" baseline="0" dirty="0" smtClean="0">
                <a:solidFill>
                  <a:schemeClr val="tx1"/>
                </a:solidFill>
                <a:latin typeface="Muli Black" charset="0"/>
                <a:ea typeface="Muli Black" charset="0"/>
                <a:cs typeface="Muli Black" charset="0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lang="en-US" sz="1400" b="0" i="0" kern="1200" cap="all" spc="400" baseline="0" dirty="0" smtClean="0">
                <a:solidFill>
                  <a:schemeClr val="accent4"/>
                </a:solidFill>
                <a:latin typeface="Muli" charset="0"/>
                <a:ea typeface="Muli" charset="0"/>
                <a:cs typeface="Muli" charset="0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400" b="1" i="0" kern="1200" spc="100" baseline="0">
                <a:solidFill>
                  <a:schemeClr val="tx1"/>
                </a:solidFill>
                <a:latin typeface="Muli ExtraBold" charset="0"/>
                <a:ea typeface="Muli ExtraBold" charset="0"/>
                <a:cs typeface="Muli ExtraBold" charset="0"/>
              </a:defRPr>
            </a:lvl4pPr>
            <a:lvl5pPr marL="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/>
              <a:buNone/>
              <a:defRPr lang="en-US" sz="1000" b="0" i="0" kern="1200" dirty="0">
                <a:solidFill>
                  <a:schemeClr val="accent4"/>
                </a:solidFill>
                <a:latin typeface="Muli" charset="0"/>
                <a:ea typeface="Muli" charset="0"/>
                <a:cs typeface="Muli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4"/>
            <a:r>
              <a:rPr lang="en-US" sz="1200" i="1" dirty="0">
                <a:solidFill>
                  <a:srgbClr val="7F7F7F"/>
                </a:solidFill>
                <a:latin typeface="+mn-lt"/>
              </a:rPr>
              <a:t>Please Note: Once downloaded, the DICOM files will be in a raw format without integrated functionality. Users will be required to open these files using a third party DICOM Viewer that has been installed directly on the PC.</a:t>
            </a:r>
            <a:endParaRPr lang="en-US" sz="1200" i="1" dirty="0" smtClean="0">
              <a:solidFill>
                <a:srgbClr val="7F7F7F"/>
              </a:solidFill>
              <a:latin typeface="+mn-lt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050" y="3017790"/>
            <a:ext cx="8072966" cy="1054577"/>
          </a:xfrm>
          <a:prstGeom prst="rect">
            <a:avLst/>
          </a:prstGeom>
          <a:ln>
            <a:solidFill>
              <a:srgbClr val="B3B3B3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4801" y="975867"/>
            <a:ext cx="3389306" cy="1904637"/>
          </a:xfrm>
          <a:prstGeom prst="rect">
            <a:avLst/>
          </a:prstGeom>
          <a:ln>
            <a:solidFill>
              <a:srgbClr val="B3B3B3"/>
            </a:solidFill>
          </a:ln>
        </p:spPr>
      </p:pic>
    </p:spTree>
    <p:extLst>
      <p:ext uri="{BB962C8B-B14F-4D97-AF65-F5344CB8AC3E}">
        <p14:creationId xmlns:p14="http://schemas.microsoft.com/office/powerpoint/2010/main" val="217385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43">
      <a:dk1>
        <a:srgbClr val="500013"/>
      </a:dk1>
      <a:lt1>
        <a:sysClr val="window" lastClr="FFFFFF"/>
      </a:lt1>
      <a:dk2>
        <a:srgbClr val="000000"/>
      </a:dk2>
      <a:lt2>
        <a:srgbClr val="F8F8F8"/>
      </a:lt2>
      <a:accent1>
        <a:srgbClr val="500013"/>
      </a:accent1>
      <a:accent2>
        <a:srgbClr val="71AFC9"/>
      </a:accent2>
      <a:accent3>
        <a:srgbClr val="283F4B"/>
      </a:accent3>
      <a:accent4>
        <a:srgbClr val="B3B3B3"/>
      </a:accent4>
      <a:accent5>
        <a:srgbClr val="000000"/>
      </a:accent5>
      <a:accent6>
        <a:srgbClr val="7E001E"/>
      </a:accent6>
      <a:hlink>
        <a:srgbClr val="283F4B"/>
      </a:hlink>
      <a:folHlink>
        <a:srgbClr val="71AFC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3931</TotalTime>
  <Words>853</Words>
  <Application>Microsoft Office PowerPoint</Application>
  <PresentationFormat>On-screen Show (16:9)</PresentationFormat>
  <Paragraphs>78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Muli</vt:lpstr>
      <vt:lpstr>Muli Black</vt:lpstr>
      <vt:lpstr>Muli ExtraBold</vt:lpstr>
      <vt:lpstr>Muli Regular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bilmaw creative</Company>
  <LinksUpToDate>false</LinksUpToDate>
  <SharedDoc>false</SharedDoc>
  <HyperlinkBase>https://creativemarket.com/bilmaw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Bill Mawhinney</dc:creator>
  <cp:keywords/>
  <dc:description>© bilmaw creative</dc:description>
  <cp:lastModifiedBy>Rebecca Arguello</cp:lastModifiedBy>
  <cp:revision>500</cp:revision>
  <cp:lastPrinted>2017-05-29T17:03:53Z</cp:lastPrinted>
  <dcterms:created xsi:type="dcterms:W3CDTF">2017-05-24T15:16:35Z</dcterms:created>
  <dcterms:modified xsi:type="dcterms:W3CDTF">2021-11-02T15:39:09Z</dcterms:modified>
  <cp:category/>
</cp:coreProperties>
</file>