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Lst>
  <p:notesMasterIdLst>
    <p:notesMasterId r:id="rId19"/>
  </p:notesMasterIdLst>
  <p:handoutMasterIdLst>
    <p:handoutMasterId r:id="rId20"/>
  </p:handoutMasterIdLst>
  <p:sldIdLst>
    <p:sldId id="299" r:id="rId2"/>
    <p:sldId id="314" r:id="rId3"/>
    <p:sldId id="300" r:id="rId4"/>
    <p:sldId id="316" r:id="rId5"/>
    <p:sldId id="331" r:id="rId6"/>
    <p:sldId id="329" r:id="rId7"/>
    <p:sldId id="320" r:id="rId8"/>
    <p:sldId id="321" r:id="rId9"/>
    <p:sldId id="330" r:id="rId10"/>
    <p:sldId id="322" r:id="rId11"/>
    <p:sldId id="323" r:id="rId12"/>
    <p:sldId id="324" r:id="rId13"/>
    <p:sldId id="325" r:id="rId14"/>
    <p:sldId id="326" r:id="rId15"/>
    <p:sldId id="327" r:id="rId16"/>
    <p:sldId id="328" r:id="rId17"/>
    <p:sldId id="319" r:id="rId18"/>
  </p:sldIdLst>
  <p:sldSz cx="9144000" cy="5143500" type="screen16x9"/>
  <p:notesSz cx="6858000" cy="9144000"/>
  <p:defaultText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F4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628" autoAdjust="0"/>
    <p:restoredTop sz="86442"/>
  </p:normalViewPr>
  <p:slideViewPr>
    <p:cSldViewPr snapToGrid="0" snapToObjects="1">
      <p:cViewPr varScale="1">
        <p:scale>
          <a:sx n="152" d="100"/>
          <a:sy n="152" d="100"/>
        </p:scale>
        <p:origin x="1158"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6" d="100"/>
          <a:sy n="116" d="100"/>
        </p:scale>
        <p:origin x="30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Muli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6CA51-F936-394B-9806-25184CB372C6}" type="datetimeFigureOut">
              <a:rPr lang="en-US" smtClean="0">
                <a:latin typeface="Muli Regular" charset="0"/>
              </a:rPr>
              <a:t>10/8/2021</a:t>
            </a:fld>
            <a:endParaRPr lang="en-US" dirty="0">
              <a:latin typeface="Muli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Muli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3835D-1F67-8740-A6E3-E9CBFBC1AAFA}" type="slidenum">
              <a:rPr lang="en-US" smtClean="0">
                <a:latin typeface="Muli Regular" charset="0"/>
              </a:rPr>
              <a:t>‹#›</a:t>
            </a:fld>
            <a:endParaRPr lang="en-US" dirty="0">
              <a:latin typeface="Muli Regular" charset="0"/>
            </a:endParaRPr>
          </a:p>
        </p:txBody>
      </p:sp>
    </p:spTree>
    <p:extLst>
      <p:ext uri="{BB962C8B-B14F-4D97-AF65-F5344CB8AC3E}">
        <p14:creationId xmlns:p14="http://schemas.microsoft.com/office/powerpoint/2010/main" val="19179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Regular" charset="0"/>
              </a:defRPr>
            </a:lvl1pPr>
          </a:lstStyle>
          <a:p>
            <a:fld id="{D1379AAA-C0C0-CB49-8400-60D4C0C57CDC}" type="datetimeFigureOut">
              <a:rPr lang="en-US" smtClean="0"/>
              <a:pPr/>
              <a:t>10/8/2021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Regular" charset="0"/>
              </a:defRPr>
            </a:lvl1pPr>
          </a:lstStyle>
          <a:p>
            <a:fld id="{3C1A31D5-59AE-914B-B6B8-D3FB1071DEDB}" type="slidenum">
              <a:rPr lang="en-US" smtClean="0"/>
              <a:pPr/>
              <a:t>‹#›</a:t>
            </a:fld>
            <a:endParaRPr lang="en-US" dirty="0"/>
          </a:p>
        </p:txBody>
      </p:sp>
    </p:spTree>
    <p:extLst>
      <p:ext uri="{BB962C8B-B14F-4D97-AF65-F5344CB8AC3E}">
        <p14:creationId xmlns:p14="http://schemas.microsoft.com/office/powerpoint/2010/main" val="1357017768"/>
      </p:ext>
    </p:extLst>
  </p:cSld>
  <p:clrMap bg1="lt1" tx1="dk1" bg2="lt2" tx2="dk2" accent1="accent1" accent2="accent2" accent3="accent3" accent4="accent4" accent5="accent5" accent6="accent6" hlink="hlink" folHlink="folHlink"/>
  <p:notesStyle>
    <a:lvl1pPr marL="0" algn="l" defTabSz="685766" rtl="0" eaLnBrk="1" latinLnBrk="0" hangingPunct="1">
      <a:defRPr sz="900" b="0" i="0" kern="1200">
        <a:solidFill>
          <a:schemeClr val="tx1"/>
        </a:solidFill>
        <a:latin typeface="Muli Regular" charset="0"/>
        <a:ea typeface="+mn-ea"/>
        <a:cs typeface="+mn-cs"/>
      </a:defRPr>
    </a:lvl1pPr>
    <a:lvl2pPr marL="342884" algn="l" defTabSz="685766" rtl="0" eaLnBrk="1" latinLnBrk="0" hangingPunct="1">
      <a:defRPr sz="900" b="0" i="0" kern="1200">
        <a:solidFill>
          <a:schemeClr val="tx1"/>
        </a:solidFill>
        <a:latin typeface="Muli Regular" charset="0"/>
        <a:ea typeface="+mn-ea"/>
        <a:cs typeface="+mn-cs"/>
      </a:defRPr>
    </a:lvl2pPr>
    <a:lvl3pPr marL="685766" algn="l" defTabSz="685766" rtl="0" eaLnBrk="1" latinLnBrk="0" hangingPunct="1">
      <a:defRPr sz="900" b="0" i="0" kern="1200">
        <a:solidFill>
          <a:schemeClr val="tx1"/>
        </a:solidFill>
        <a:latin typeface="Muli Regular" charset="0"/>
        <a:ea typeface="+mn-ea"/>
        <a:cs typeface="+mn-cs"/>
      </a:defRPr>
    </a:lvl3pPr>
    <a:lvl4pPr marL="1028649" algn="l" defTabSz="685766" rtl="0" eaLnBrk="1" latinLnBrk="0" hangingPunct="1">
      <a:defRPr sz="900" b="0" i="0" kern="1200">
        <a:solidFill>
          <a:schemeClr val="tx1"/>
        </a:solidFill>
        <a:latin typeface="Muli Regular" charset="0"/>
        <a:ea typeface="+mn-ea"/>
        <a:cs typeface="+mn-cs"/>
      </a:defRPr>
    </a:lvl4pPr>
    <a:lvl5pPr marL="1371532" algn="l" defTabSz="685766" rtl="0" eaLnBrk="1" latinLnBrk="0" hangingPunct="1">
      <a:defRPr sz="900" b="0" i="0" kern="1200">
        <a:solidFill>
          <a:schemeClr val="tx1"/>
        </a:solidFill>
        <a:latin typeface="Muli Regular" charset="0"/>
        <a:ea typeface="+mn-ea"/>
        <a:cs typeface="+mn-cs"/>
      </a:defRPr>
    </a:lvl5pPr>
    <a:lvl6pPr marL="1714415"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4" algn="l" defTabSz="68576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2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47" name="Rectangle 46"/>
          <p:cNvSpPr>
            <a:spLocks/>
          </p:cNvSpPr>
          <p:nvPr userDrawn="1"/>
        </p:nvSpPr>
        <p:spPr>
          <a:xfrm>
            <a:off x="0" y="1"/>
            <a:ext cx="3945746" cy="5175482"/>
          </a:xfrm>
          <a:prstGeom prst="rect">
            <a:avLst/>
          </a:prstGeom>
          <a:solidFill>
            <a:srgbClr val="71AF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11"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endParaRPr lang="en-US" dirty="0"/>
          </a:p>
        </p:txBody>
      </p:sp>
      <p:sp>
        <p:nvSpPr>
          <p:cNvPr id="12"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s / Numbers 1">
    <p:bg>
      <p:bgPr>
        <a:solidFill>
          <a:schemeClr val="tx1"/>
        </a:solidFill>
        <a:effectLst/>
      </p:bgPr>
    </p:bg>
    <p:spTree>
      <p:nvGrpSpPr>
        <p:cNvPr id="1" name=""/>
        <p:cNvGrpSpPr/>
        <p:nvPr/>
      </p:nvGrpSpPr>
      <p:grpSpPr>
        <a:xfrm>
          <a:off x="0" y="0"/>
          <a:ext cx="0" cy="0"/>
          <a:chOff x="0" y="0"/>
          <a:chExt cx="0" cy="0"/>
        </a:xfrm>
      </p:grpSpPr>
      <p:sp>
        <p:nvSpPr>
          <p:cNvPr id="13" name="Rectangle 12"/>
          <p:cNvSpPr/>
          <p:nvPr userDrawn="1"/>
        </p:nvSpPr>
        <p:spPr>
          <a:xfrm>
            <a:off x="628651" y="2106636"/>
            <a:ext cx="2209801" cy="22086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14" name="Rectangle 13"/>
          <p:cNvSpPr/>
          <p:nvPr userDrawn="1"/>
        </p:nvSpPr>
        <p:spPr>
          <a:xfrm>
            <a:off x="3467102" y="2106636"/>
            <a:ext cx="2209801" cy="22086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18" name="Rectangle 17"/>
          <p:cNvSpPr/>
          <p:nvPr userDrawn="1"/>
        </p:nvSpPr>
        <p:spPr>
          <a:xfrm>
            <a:off x="6305551" y="2106636"/>
            <a:ext cx="2209801" cy="22086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cxnSp>
        <p:nvCxnSpPr>
          <p:cNvPr id="27" name="Straight Connector 26"/>
          <p:cNvCxnSpPr/>
          <p:nvPr userDrawn="1"/>
        </p:nvCxnSpPr>
        <p:spPr>
          <a:xfrm flipH="1">
            <a:off x="628651" y="626098"/>
            <a:ext cx="78867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6"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endParaRPr lang="en-US" dirty="0"/>
          </a:p>
        </p:txBody>
      </p:sp>
      <p:sp>
        <p:nvSpPr>
          <p:cNvPr id="7"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bg1"/>
                </a:solidFill>
                <a:latin typeface="+mn-lt"/>
                <a:ea typeface="Muli Black" charset="0"/>
                <a:cs typeface="Muli Black" charset="0"/>
              </a:defRPr>
            </a:lvl1pPr>
          </a:lstStyle>
          <a:p>
            <a:fld id="{584AFF75-BD5D-E342-A9F1-12EC02DB40E0}" type="slidenum">
              <a:rPr lang="en-US" smtClean="0"/>
              <a:pPr/>
              <a:t>‹#›</a:t>
            </a:fld>
            <a:endParaRPr lang="en-US" dirty="0"/>
          </a:p>
        </p:txBody>
      </p:sp>
    </p:spTree>
    <p:extLst>
      <p:ext uri="{BB962C8B-B14F-4D97-AF65-F5344CB8AC3E}">
        <p14:creationId xmlns:p14="http://schemas.microsoft.com/office/powerpoint/2010/main" val="204994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s / Numbers 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flipV="1">
            <a:off x="4095751" y="0"/>
            <a:ext cx="0" cy="5143500"/>
          </a:xfrm>
          <a:prstGeom prst="line">
            <a:avLst/>
          </a:prstGeom>
          <a:ln w="63500">
            <a:solidFill>
              <a:schemeClr val="accent2">
                <a:lumMod val="20000"/>
                <a:lumOff val="80000"/>
              </a:schemeClr>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userDrawn="1"/>
        </p:nvCxnSpPr>
        <p:spPr>
          <a:xfrm flipV="1">
            <a:off x="6605943" y="0"/>
            <a:ext cx="0" cy="5143500"/>
          </a:xfrm>
          <a:prstGeom prst="line">
            <a:avLst/>
          </a:prstGeom>
          <a:ln w="63500">
            <a:solidFill>
              <a:schemeClr val="accent2">
                <a:lumMod val="20000"/>
                <a:lumOff val="80000"/>
              </a:schemeClr>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userDrawn="1"/>
        </p:nvCxnSpPr>
        <p:spPr>
          <a:xfrm flipH="1" flipV="1">
            <a:off x="4095751" y="2552541"/>
            <a:ext cx="5048250" cy="38635"/>
          </a:xfrm>
          <a:prstGeom prst="line">
            <a:avLst/>
          </a:prstGeom>
          <a:ln w="63500">
            <a:solidFill>
              <a:schemeClr val="accent2">
                <a:lumMod val="20000"/>
                <a:lumOff val="80000"/>
              </a:schemeClr>
            </a:solidFill>
          </a:ln>
        </p:spPr>
        <p:style>
          <a:lnRef idx="3">
            <a:schemeClr val="dk1"/>
          </a:lnRef>
          <a:fillRef idx="0">
            <a:schemeClr val="dk1"/>
          </a:fillRef>
          <a:effectRef idx="2">
            <a:schemeClr val="dk1"/>
          </a:effectRef>
          <a:fontRef idx="minor">
            <a:schemeClr val="tx1"/>
          </a:fontRef>
        </p:style>
      </p:cxnSp>
      <p:sp>
        <p:nvSpPr>
          <p:cNvPr id="7"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1">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3249681" y="4"/>
            <a:ext cx="5894319" cy="5143499"/>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3"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endParaRPr lang="en-US" dirty="0"/>
          </a:p>
        </p:txBody>
      </p:sp>
      <p:sp>
        <p:nvSpPr>
          <p:cNvPr id="4"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6901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10" name="Picture Placeholder 6"/>
          <p:cNvSpPr>
            <a:spLocks noGrp="1"/>
          </p:cNvSpPr>
          <p:nvPr>
            <p:ph type="pic" sz="quarter" idx="25" hasCustomPrompt="1"/>
          </p:nvPr>
        </p:nvSpPr>
        <p:spPr>
          <a:xfrm>
            <a:off x="4630051" y="628652"/>
            <a:ext cx="3885300" cy="3886201"/>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n-lt"/>
                <a:ea typeface="Muli" charset="0"/>
                <a:cs typeface="Muli" charset="0"/>
              </a:defRPr>
            </a:lvl1pPr>
          </a:lstStyle>
          <a:p>
            <a:r>
              <a:rPr lang="en-US"/>
              <a:t>Drag picture to placeholder or click to add</a:t>
            </a:r>
            <a:endParaRPr lang="en-US" dirty="0"/>
          </a:p>
        </p:txBody>
      </p:sp>
      <p:sp>
        <p:nvSpPr>
          <p:cNvPr id="4"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endParaRPr lang="en-US" dirty="0"/>
          </a:p>
        </p:txBody>
      </p:sp>
      <p:sp>
        <p:nvSpPr>
          <p:cNvPr id="5"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Image Slide 3">
    <p:spTree>
      <p:nvGrpSpPr>
        <p:cNvPr id="1" name=""/>
        <p:cNvGrpSpPr/>
        <p:nvPr/>
      </p:nvGrpSpPr>
      <p:grpSpPr>
        <a:xfrm>
          <a:off x="0" y="0"/>
          <a:ext cx="0" cy="0"/>
          <a:chOff x="0" y="0"/>
          <a:chExt cx="0" cy="0"/>
        </a:xfrm>
      </p:grpSpPr>
      <p:sp>
        <p:nvSpPr>
          <p:cNvPr id="13" name="Rectangle 12"/>
          <p:cNvSpPr>
            <a:spLocks/>
          </p:cNvSpPr>
          <p:nvPr userDrawn="1"/>
        </p:nvSpPr>
        <p:spPr>
          <a:xfrm>
            <a:off x="0" y="2651359"/>
            <a:ext cx="9144000" cy="2492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uli Regular" charset="0"/>
            </a:endParaRPr>
          </a:p>
        </p:txBody>
      </p:sp>
      <p:sp>
        <p:nvSpPr>
          <p:cNvPr id="7" name="Picture Placeholder 6"/>
          <p:cNvSpPr>
            <a:spLocks noGrp="1"/>
          </p:cNvSpPr>
          <p:nvPr>
            <p:ph type="pic" sz="quarter" idx="14" hasCustomPrompt="1"/>
          </p:nvPr>
        </p:nvSpPr>
        <p:spPr>
          <a:xfrm>
            <a:off x="1257299" y="628650"/>
            <a:ext cx="6629402" cy="2953223"/>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n-lt"/>
                <a:ea typeface="Muli" charset="0"/>
                <a:cs typeface="Muli" charset="0"/>
              </a:defRPr>
            </a:lvl1pPr>
          </a:lstStyle>
          <a:p>
            <a:r>
              <a:rPr lang="en-US" dirty="0"/>
              <a:t>Drag picture to placeholder or click to add</a:t>
            </a:r>
          </a:p>
        </p:txBody>
      </p:sp>
      <p:sp>
        <p:nvSpPr>
          <p:cNvPr id="4"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endParaRPr lang="en-US" dirty="0"/>
          </a:p>
        </p:txBody>
      </p:sp>
      <p:sp>
        <p:nvSpPr>
          <p:cNvPr id="5"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bg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4572000" y="4"/>
            <a:ext cx="4572000" cy="5143499"/>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n-lt"/>
                <a:ea typeface="Muli" charset="0"/>
                <a:cs typeface="Muli" charset="0"/>
              </a:defRPr>
            </a:lvl1pPr>
          </a:lstStyle>
          <a:p>
            <a:r>
              <a:rPr lang="en-US" dirty="0"/>
              <a:t>Drag picture to placeholder or click to add</a:t>
            </a:r>
          </a:p>
        </p:txBody>
      </p:sp>
      <p:sp>
        <p:nvSpPr>
          <p:cNvPr id="13" name="Rectangle 12"/>
          <p:cNvSpPr>
            <a:spLocks/>
          </p:cNvSpPr>
          <p:nvPr userDrawn="1"/>
        </p:nvSpPr>
        <p:spPr>
          <a:xfrm>
            <a:off x="0" y="4"/>
            <a:ext cx="457200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5"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endParaRPr lang="en-US" dirty="0"/>
          </a:p>
        </p:txBody>
      </p:sp>
      <p:sp>
        <p:nvSpPr>
          <p:cNvPr id="6"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628649" y="1"/>
            <a:ext cx="2587854" cy="4514850"/>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uli" charset="0"/>
                <a:ea typeface="Muli" charset="0"/>
                <a:cs typeface="Muli" charset="0"/>
              </a:defRPr>
            </a:lvl1pPr>
          </a:lstStyle>
          <a:p>
            <a:r>
              <a:rPr lang="en-US" dirty="0"/>
              <a:t>Drag picture to placeholder or click to add</a:t>
            </a:r>
          </a:p>
        </p:txBody>
      </p:sp>
      <p:cxnSp>
        <p:nvCxnSpPr>
          <p:cNvPr id="14" name="Straight Connector 13"/>
          <p:cNvCxnSpPr/>
          <p:nvPr userDrawn="1"/>
        </p:nvCxnSpPr>
        <p:spPr>
          <a:xfrm flipH="1">
            <a:off x="6208644" y="1375145"/>
            <a:ext cx="270000" cy="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sp>
        <p:nvSpPr>
          <p:cNvPr id="22" name="Picture Placeholder 6"/>
          <p:cNvSpPr>
            <a:spLocks noGrp="1"/>
          </p:cNvSpPr>
          <p:nvPr>
            <p:ph type="pic" sz="quarter" idx="15" hasCustomPrompt="1"/>
          </p:nvPr>
        </p:nvSpPr>
        <p:spPr>
          <a:xfrm>
            <a:off x="3306464" y="1357560"/>
            <a:ext cx="2587857" cy="3785940"/>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n-lt"/>
                <a:ea typeface="Muli" charset="0"/>
                <a:cs typeface="Muli" charset="0"/>
              </a:defRPr>
            </a:lvl1pPr>
          </a:lstStyle>
          <a:p>
            <a:r>
              <a:rPr lang="en-US" dirty="0"/>
              <a:t>Drag picture to placeholder or click to add</a:t>
            </a:r>
          </a:p>
        </p:txBody>
      </p:sp>
      <p:sp>
        <p:nvSpPr>
          <p:cNvPr id="24" name="Rectangle 23"/>
          <p:cNvSpPr>
            <a:spLocks/>
          </p:cNvSpPr>
          <p:nvPr userDrawn="1"/>
        </p:nvSpPr>
        <p:spPr>
          <a:xfrm>
            <a:off x="3306464" y="0"/>
            <a:ext cx="2587854" cy="1267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uli Regular" charset="0"/>
            </a:endParaRPr>
          </a:p>
        </p:txBody>
      </p:sp>
      <p:sp>
        <p:nvSpPr>
          <p:cNvPr id="8"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
        <p:nvSpPr>
          <p:cNvPr id="9"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10" name="Picture Placeholder 6"/>
          <p:cNvSpPr>
            <a:spLocks noGrp="1"/>
          </p:cNvSpPr>
          <p:nvPr>
            <p:ph type="pic" sz="quarter" idx="23" hasCustomPrompt="1"/>
          </p:nvPr>
        </p:nvSpPr>
        <p:spPr>
          <a:xfrm>
            <a:off x="3203090" y="0"/>
            <a:ext cx="5940911" cy="5143500"/>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3" name="Slide Number Placeholder 2"/>
          <p:cNvSpPr>
            <a:spLocks noGrp="1"/>
          </p:cNvSpPr>
          <p:nvPr>
            <p:ph type="sldNum" sz="quarter" idx="25"/>
          </p:nvPr>
        </p:nvSpPr>
        <p:spPr/>
        <p:txBody>
          <a:bodyPr/>
          <a:lstStyle/>
          <a:p>
            <a:fld id="{584AFF75-BD5D-E342-A9F1-12EC02DB40E0}" type="slidenum">
              <a:rPr lang="en-US" smtClean="0"/>
              <a:pPr/>
              <a:t>‹#›</a:t>
            </a:fld>
            <a:endParaRPr lang="en-US" dirty="0"/>
          </a:p>
        </p:txBody>
      </p:sp>
      <p:sp>
        <p:nvSpPr>
          <p:cNvPr id="5"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Tree>
    <p:extLst>
      <p:ext uri="{BB962C8B-B14F-4D97-AF65-F5344CB8AC3E}">
        <p14:creationId xmlns:p14="http://schemas.microsoft.com/office/powerpoint/2010/main" val="195145681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1" name="Rectangle 40"/>
          <p:cNvSpPr/>
          <p:nvPr userDrawn="1"/>
        </p:nvSpPr>
        <p:spPr>
          <a:xfrm>
            <a:off x="7886701" y="0"/>
            <a:ext cx="12572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uli Regular" charset="0"/>
            </a:endParaRPr>
          </a:p>
        </p:txBody>
      </p:sp>
      <p:sp>
        <p:nvSpPr>
          <p:cNvPr id="6" name="Rectangle 5"/>
          <p:cNvSpPr/>
          <p:nvPr userDrawn="1"/>
        </p:nvSpPr>
        <p:spPr>
          <a:xfrm>
            <a:off x="0" y="-1"/>
            <a:ext cx="3203090" cy="5143501"/>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Autofit/>
          </a:bodyPr>
          <a:lstStyle/>
          <a:p>
            <a:pPr algn="ctr"/>
            <a:endParaRPr lang="en-US" sz="1000" b="0" i="0" dirty="0">
              <a:latin typeface="Muli Regular" charset="0"/>
            </a:endParaRPr>
          </a:p>
        </p:txBody>
      </p:sp>
      <p:cxnSp>
        <p:nvCxnSpPr>
          <p:cNvPr id="23" name="Straight Connector 22"/>
          <p:cNvCxnSpPr/>
          <p:nvPr userDrawn="1"/>
        </p:nvCxnSpPr>
        <p:spPr>
          <a:xfrm flipH="1">
            <a:off x="628649" y="4521500"/>
            <a:ext cx="2700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1"/>
          </p:nvPr>
        </p:nvSpPr>
        <p:spPr/>
        <p:txBody>
          <a:bodyPr/>
          <a:lstStyle/>
          <a:p>
            <a:fld id="{584AFF75-BD5D-E342-A9F1-12EC02DB40E0}" type="slidenum">
              <a:rPr lang="en-US" smtClean="0"/>
              <a:pPr/>
              <a:t>‹#›</a:t>
            </a:fld>
            <a:endParaRPr lang="en-US" dirty="0"/>
          </a:p>
        </p:txBody>
      </p:sp>
      <p:sp>
        <p:nvSpPr>
          <p:cNvPr id="7"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r>
              <a:rPr lang="en-US" dirty="0" smtClean="0"/>
              <a:t>Proprietary and Confidential 2020 ABI</a:t>
            </a:r>
            <a:endParaRPr lang="en-US" dirty="0"/>
          </a:p>
        </p:txBody>
      </p:sp>
    </p:spTree>
    <p:extLst>
      <p:ext uri="{BB962C8B-B14F-4D97-AF65-F5344CB8AC3E}">
        <p14:creationId xmlns:p14="http://schemas.microsoft.com/office/powerpoint/2010/main" val="60661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1">
    <p:spTree>
      <p:nvGrpSpPr>
        <p:cNvPr id="1" name=""/>
        <p:cNvGrpSpPr/>
        <p:nvPr/>
      </p:nvGrpSpPr>
      <p:grpSpPr>
        <a:xfrm>
          <a:off x="0" y="0"/>
          <a:ext cx="0" cy="0"/>
          <a:chOff x="0" y="0"/>
          <a:chExt cx="0" cy="0"/>
        </a:xfrm>
      </p:grpSpPr>
      <p:cxnSp>
        <p:nvCxnSpPr>
          <p:cNvPr id="6" name="Straight Connector 5"/>
          <p:cNvCxnSpPr/>
          <p:nvPr userDrawn="1"/>
        </p:nvCxnSpPr>
        <p:spPr>
          <a:xfrm flipH="1">
            <a:off x="628649" y="396116"/>
            <a:ext cx="270000" cy="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sp>
        <p:nvSpPr>
          <p:cNvPr id="8"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
        <p:nvSpPr>
          <p:cNvPr id="10"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Tree>
    <p:extLst>
      <p:ext uri="{BB962C8B-B14F-4D97-AF65-F5344CB8AC3E}">
        <p14:creationId xmlns:p14="http://schemas.microsoft.com/office/powerpoint/2010/main" val="60968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ny History 2">
    <p:spTree>
      <p:nvGrpSpPr>
        <p:cNvPr id="1" name=""/>
        <p:cNvGrpSpPr/>
        <p:nvPr/>
      </p:nvGrpSpPr>
      <p:grpSpPr>
        <a:xfrm>
          <a:off x="0" y="0"/>
          <a:ext cx="0" cy="0"/>
          <a:chOff x="0" y="0"/>
          <a:chExt cx="0" cy="0"/>
        </a:xfrm>
      </p:grpSpPr>
      <p:sp>
        <p:nvSpPr>
          <p:cNvPr id="9" name="Picture Placeholder 6"/>
          <p:cNvSpPr>
            <a:spLocks noGrp="1"/>
          </p:cNvSpPr>
          <p:nvPr>
            <p:ph type="pic" sz="quarter" idx="24" hasCustomPrompt="1"/>
          </p:nvPr>
        </p:nvSpPr>
        <p:spPr>
          <a:xfrm>
            <a:off x="4572001" y="0"/>
            <a:ext cx="3314702" cy="5143500"/>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uli" charset="0"/>
                <a:ea typeface="Muli" charset="0"/>
                <a:cs typeface="Muli" charset="0"/>
              </a:defRPr>
            </a:lvl1pPr>
          </a:lstStyle>
          <a:p>
            <a:r>
              <a:rPr lang="en-US" dirty="0"/>
              <a:t>Drag picture to placeholder or click to add</a:t>
            </a:r>
          </a:p>
        </p:txBody>
      </p:sp>
      <p:cxnSp>
        <p:nvCxnSpPr>
          <p:cNvPr id="6" name="Straight Connector 5"/>
          <p:cNvCxnSpPr/>
          <p:nvPr userDrawn="1"/>
        </p:nvCxnSpPr>
        <p:spPr>
          <a:xfrm flipH="1">
            <a:off x="628649" y="396116"/>
            <a:ext cx="270000" cy="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sp>
        <p:nvSpPr>
          <p:cNvPr id="5"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
        <p:nvSpPr>
          <p:cNvPr id="7"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Leader 1">
    <p:spTree>
      <p:nvGrpSpPr>
        <p:cNvPr id="1" name=""/>
        <p:cNvGrpSpPr/>
        <p:nvPr/>
      </p:nvGrpSpPr>
      <p:grpSpPr>
        <a:xfrm>
          <a:off x="0" y="0"/>
          <a:ext cx="0" cy="0"/>
          <a:chOff x="0" y="0"/>
          <a:chExt cx="0" cy="0"/>
        </a:xfrm>
      </p:grpSpPr>
      <p:sp>
        <p:nvSpPr>
          <p:cNvPr id="7" name="Picture Placeholder 6"/>
          <p:cNvSpPr>
            <a:spLocks noGrp="1"/>
          </p:cNvSpPr>
          <p:nvPr>
            <p:ph type="pic" sz="quarter" idx="25" hasCustomPrompt="1"/>
          </p:nvPr>
        </p:nvSpPr>
        <p:spPr>
          <a:xfrm>
            <a:off x="4578978" y="4"/>
            <a:ext cx="3151351" cy="5143499"/>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5" name="Rectangle 14"/>
          <p:cNvSpPr/>
          <p:nvPr userDrawn="1"/>
        </p:nvSpPr>
        <p:spPr>
          <a:xfrm>
            <a:off x="7730326" y="4"/>
            <a:ext cx="1413674"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uli Regular" charset="0"/>
            </a:endParaRPr>
          </a:p>
        </p:txBody>
      </p:sp>
      <p:cxnSp>
        <p:nvCxnSpPr>
          <p:cNvPr id="12" name="Straight Connector 11"/>
          <p:cNvCxnSpPr/>
          <p:nvPr userDrawn="1"/>
        </p:nvCxnSpPr>
        <p:spPr>
          <a:xfrm flipH="1">
            <a:off x="628649" y="396116"/>
            <a:ext cx="270000" cy="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sp>
        <p:nvSpPr>
          <p:cNvPr id="5"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endParaRPr lang="en-US" dirty="0"/>
          </a:p>
        </p:txBody>
      </p:sp>
      <p:sp>
        <p:nvSpPr>
          <p:cNvPr id="6"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bg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rvices 3">
    <p:spTree>
      <p:nvGrpSpPr>
        <p:cNvPr id="1" name=""/>
        <p:cNvGrpSpPr/>
        <p:nvPr/>
      </p:nvGrpSpPr>
      <p:grpSpPr>
        <a:xfrm>
          <a:off x="0" y="0"/>
          <a:ext cx="0" cy="0"/>
          <a:chOff x="0" y="0"/>
          <a:chExt cx="0" cy="0"/>
        </a:xfrm>
      </p:grpSpPr>
      <p:sp>
        <p:nvSpPr>
          <p:cNvPr id="39" name="Picture Placeholder 6"/>
          <p:cNvSpPr>
            <a:spLocks noGrp="1"/>
          </p:cNvSpPr>
          <p:nvPr>
            <p:ph type="pic" sz="quarter" idx="17" hasCustomPrompt="1"/>
          </p:nvPr>
        </p:nvSpPr>
        <p:spPr>
          <a:xfrm>
            <a:off x="4776108" y="0"/>
            <a:ext cx="4367893" cy="5143500"/>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n-lt"/>
                <a:ea typeface="Muli" charset="0"/>
                <a:cs typeface="Muli" charset="0"/>
              </a:defRPr>
            </a:lvl1pPr>
          </a:lstStyle>
          <a:p>
            <a:r>
              <a:rPr lang="en-US" dirty="0"/>
              <a:t>Drag picture to placeholder or click to add</a:t>
            </a:r>
          </a:p>
        </p:txBody>
      </p:sp>
      <p:sp>
        <p:nvSpPr>
          <p:cNvPr id="5"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bg1"/>
                </a:solidFill>
                <a:latin typeface="+mn-lt"/>
                <a:ea typeface="Muli Black" charset="0"/>
                <a:cs typeface="Muli Black" charset="0"/>
              </a:defRPr>
            </a:lvl1pPr>
          </a:lstStyle>
          <a:p>
            <a:fld id="{584AFF75-BD5D-E342-A9F1-12EC02DB40E0}" type="slidenum">
              <a:rPr lang="en-US" smtClean="0"/>
              <a:pPr/>
              <a:t>‹#›</a:t>
            </a:fld>
            <a:endParaRPr lang="en-US" dirty="0"/>
          </a:p>
        </p:txBody>
      </p:sp>
      <p:sp>
        <p:nvSpPr>
          <p:cNvPr id="6"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s 4">
    <p:spTree>
      <p:nvGrpSpPr>
        <p:cNvPr id="1" name=""/>
        <p:cNvGrpSpPr/>
        <p:nvPr/>
      </p:nvGrpSpPr>
      <p:grpSpPr>
        <a:xfrm>
          <a:off x="0" y="0"/>
          <a:ext cx="0" cy="0"/>
          <a:chOff x="0" y="0"/>
          <a:chExt cx="0" cy="0"/>
        </a:xfrm>
      </p:grpSpPr>
      <p:sp>
        <p:nvSpPr>
          <p:cNvPr id="23" name="Picture Placeholder 6"/>
          <p:cNvSpPr>
            <a:spLocks noGrp="1"/>
          </p:cNvSpPr>
          <p:nvPr>
            <p:ph type="pic" sz="quarter" idx="17" hasCustomPrompt="1"/>
          </p:nvPr>
        </p:nvSpPr>
        <p:spPr>
          <a:xfrm>
            <a:off x="6783" y="0"/>
            <a:ext cx="3995855" cy="5143500"/>
          </a:xfrm>
          <a:solidFill>
            <a:schemeClr val="accent1"/>
          </a:solidFill>
          <a:ln>
            <a:noFill/>
          </a:ln>
        </p:spPr>
        <p:txBody>
          <a:bodyPr lIns="270000" tIns="270000" rIns="270000" bIns="270000">
            <a:normAutofit/>
          </a:bodyPr>
          <a:lstStyle>
            <a:lvl1pPr algn="ctr">
              <a:defRPr sz="800"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3"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bg1"/>
                </a:solidFill>
                <a:latin typeface="+mn-lt"/>
                <a:ea typeface="Muli Black" charset="0"/>
                <a:cs typeface="Muli Black" charset="0"/>
              </a:defRPr>
            </a:lvl1pPr>
          </a:lstStyle>
          <a:p>
            <a:endParaRPr lang="en-US" dirty="0"/>
          </a:p>
        </p:txBody>
      </p:sp>
      <p:sp>
        <p:nvSpPr>
          <p:cNvPr id="4"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628651" y="4722300"/>
            <a:ext cx="2057400" cy="273844"/>
          </a:xfrm>
          <a:prstGeom prst="rect">
            <a:avLst/>
          </a:prstGeom>
        </p:spPr>
        <p:txBody>
          <a:bodyPr vert="horz" lIns="0" tIns="34290" rIns="68580" bIns="34290" rtlCol="0" anchor="ctr"/>
          <a:lstStyle>
            <a:lvl1pPr algn="l">
              <a:defRPr sz="700" b="1" i="0" cap="all" spc="450" baseline="0">
                <a:solidFill>
                  <a:schemeClr val="tx1"/>
                </a:solidFill>
                <a:latin typeface="+mn-lt"/>
                <a:ea typeface="Muli Black" charset="0"/>
                <a:cs typeface="Muli Black" charset="0"/>
              </a:defRPr>
            </a:lvl1pPr>
          </a:lstStyle>
          <a:p>
            <a:r>
              <a:rPr lang="en-US" dirty="0" smtClean="0"/>
              <a:t>Proprietary and Confidential 2020 ABI</a:t>
            </a:r>
            <a:endParaRPr lang="en-US" dirty="0"/>
          </a:p>
        </p:txBody>
      </p:sp>
      <p:sp>
        <p:nvSpPr>
          <p:cNvPr id="8" name="Slide Number Placeholder 5"/>
          <p:cNvSpPr>
            <a:spLocks noGrp="1"/>
          </p:cNvSpPr>
          <p:nvPr>
            <p:ph type="sldNum" sz="quarter" idx="4"/>
          </p:nvPr>
        </p:nvSpPr>
        <p:spPr>
          <a:xfrm>
            <a:off x="6457951" y="4722300"/>
            <a:ext cx="2057400" cy="273844"/>
          </a:xfrm>
          <a:prstGeom prst="rect">
            <a:avLst/>
          </a:prstGeom>
        </p:spPr>
        <p:txBody>
          <a:bodyPr vert="horz" lIns="68580" tIns="34290" rIns="0" bIns="34290" rtlCol="0" anchor="ctr"/>
          <a:lstStyle>
            <a:lvl1pPr algn="r">
              <a:defRPr sz="700" b="1" i="0" cap="all" spc="0" baseline="0">
                <a:solidFill>
                  <a:schemeClr val="tx1"/>
                </a:solidFill>
                <a:latin typeface="+mn-lt"/>
                <a:ea typeface="Muli Black" charset="0"/>
                <a:cs typeface="Muli Black" charset="0"/>
              </a:defRPr>
            </a:lvl1pPr>
          </a:lstStyle>
          <a:p>
            <a:fld id="{584AFF75-BD5D-E342-A9F1-12EC02DB40E0}" type="slidenum">
              <a:rPr lang="en-US" smtClean="0"/>
              <a:pPr/>
              <a:t>‹#›</a:t>
            </a:fld>
            <a:endParaRPr lang="en-US" dirty="0"/>
          </a:p>
        </p:txBody>
      </p:sp>
    </p:spTree>
    <p:extLst>
      <p:ext uri="{BB962C8B-B14F-4D97-AF65-F5344CB8AC3E}">
        <p14:creationId xmlns:p14="http://schemas.microsoft.com/office/powerpoint/2010/main" val="190908675"/>
      </p:ext>
    </p:extLst>
  </p:cSld>
  <p:clrMap bg1="lt1" tx1="dk1" bg2="lt2" tx2="dk2" accent1="accent1" accent2="accent2" accent3="accent3" accent4="accent4" accent5="accent5" accent6="accent6" hlink="hlink" folHlink="folHlink"/>
  <p:sldLayoutIdLst>
    <p:sldLayoutId id="2147483770" r:id="rId1"/>
    <p:sldLayoutId id="2147483669" r:id="rId2"/>
    <p:sldLayoutId id="2147483688" r:id="rId3"/>
    <p:sldLayoutId id="2147483714" r:id="rId4"/>
    <p:sldLayoutId id="2147483691" r:id="rId5"/>
    <p:sldLayoutId id="2147483715" r:id="rId6"/>
    <p:sldLayoutId id="2147483695" r:id="rId7"/>
    <p:sldLayoutId id="2147483697" r:id="rId8"/>
    <p:sldLayoutId id="2147483698" r:id="rId9"/>
    <p:sldLayoutId id="2147483724" r:id="rId10"/>
    <p:sldLayoutId id="2147483730" r:id="rId11"/>
    <p:sldLayoutId id="2147483732" r:id="rId12"/>
    <p:sldLayoutId id="2147483700" r:id="rId13"/>
    <p:sldLayoutId id="2147483712" r:id="rId14"/>
    <p:sldLayoutId id="2147483704" r:id="rId15"/>
    <p:sldLayoutId id="2147483701" r:id="rId16"/>
    <p:sldLayoutId id="2147483734" r:id="rId17"/>
  </p:sldLayoutIdLst>
  <p:hf hdr="0" dt="0"/>
  <p:txStyles>
    <p:titleStyle>
      <a:lvl1pPr algn="l" defTabSz="685817" rtl="0" eaLnBrk="1" latinLnBrk="0" hangingPunct="1">
        <a:lnSpc>
          <a:spcPct val="90000"/>
        </a:lnSpc>
        <a:spcBef>
          <a:spcPct val="0"/>
        </a:spcBef>
        <a:buNone/>
        <a:defRPr lang="en-US" sz="3300" b="1" i="0" kern="1200" spc="38" baseline="0" dirty="0" smtClean="0">
          <a:solidFill>
            <a:schemeClr val="tx1"/>
          </a:solidFill>
          <a:latin typeface="+mj-lt"/>
          <a:ea typeface="Muli Black" charset="0"/>
          <a:cs typeface="Muli Black" charset="0"/>
        </a:defRPr>
      </a:lvl1pPr>
    </p:titleStyle>
    <p:bodyStyle>
      <a:lvl1pPr marL="0" indent="0" algn="l" defTabSz="685817" rtl="0" eaLnBrk="1" latinLnBrk="0" hangingPunct="1">
        <a:lnSpc>
          <a:spcPct val="90000"/>
        </a:lnSpc>
        <a:spcBef>
          <a:spcPts val="751"/>
        </a:spcBef>
        <a:buFont typeface="Arial"/>
        <a:buNone/>
        <a:defRPr lang="en-US" sz="2700" b="1" i="0" kern="1200" cap="all" spc="113" baseline="0" dirty="0" smtClean="0">
          <a:solidFill>
            <a:schemeClr val="tx1"/>
          </a:solidFill>
          <a:latin typeface="+mn-lt"/>
          <a:ea typeface="Muli Black" charset="0"/>
          <a:cs typeface="Muli Black" charset="0"/>
        </a:defRPr>
      </a:lvl1pPr>
      <a:lvl2pPr marL="0" indent="0" algn="l" defTabSz="685817" rtl="0" eaLnBrk="1" latinLnBrk="0" hangingPunct="1">
        <a:lnSpc>
          <a:spcPct val="90000"/>
        </a:lnSpc>
        <a:spcBef>
          <a:spcPts val="375"/>
        </a:spcBef>
        <a:buFont typeface="Arial"/>
        <a:buNone/>
        <a:defRPr lang="en-US" sz="1400" b="1" i="0" kern="1200" cap="all" spc="451" baseline="0" dirty="0" smtClean="0">
          <a:solidFill>
            <a:schemeClr val="tx1"/>
          </a:solidFill>
          <a:latin typeface="+mn-lt"/>
          <a:ea typeface="Muli Black" charset="0"/>
          <a:cs typeface="Muli Black" charset="0"/>
        </a:defRPr>
      </a:lvl2pPr>
      <a:lvl3pPr marL="0" indent="0" algn="l" defTabSz="685817" rtl="0" eaLnBrk="1" latinLnBrk="0" hangingPunct="1">
        <a:lnSpc>
          <a:spcPct val="90000"/>
        </a:lnSpc>
        <a:spcBef>
          <a:spcPts val="375"/>
        </a:spcBef>
        <a:buFont typeface="Arial"/>
        <a:buNone/>
        <a:defRPr lang="en-US" sz="1100" b="0" i="0" kern="1200" cap="all" spc="300" baseline="0" dirty="0" smtClean="0">
          <a:solidFill>
            <a:schemeClr val="accent4"/>
          </a:solidFill>
          <a:latin typeface="+mn-lt"/>
          <a:ea typeface="Muli" charset="0"/>
          <a:cs typeface="Muli" charset="0"/>
        </a:defRPr>
      </a:lvl3pPr>
      <a:lvl4pPr marL="0" indent="0" algn="l" defTabSz="685817" rtl="0" eaLnBrk="1" latinLnBrk="0" hangingPunct="1">
        <a:lnSpc>
          <a:spcPct val="90000"/>
        </a:lnSpc>
        <a:spcBef>
          <a:spcPts val="375"/>
        </a:spcBef>
        <a:buFont typeface="Arial"/>
        <a:buNone/>
        <a:defRPr sz="1100" b="1" i="0" kern="1200" spc="75" baseline="0">
          <a:solidFill>
            <a:schemeClr val="tx1"/>
          </a:solidFill>
          <a:latin typeface="+mn-lt"/>
          <a:ea typeface="Muli ExtraBold" charset="0"/>
          <a:cs typeface="Muli ExtraBold" charset="0"/>
        </a:defRPr>
      </a:lvl4pPr>
      <a:lvl5pPr marL="0" indent="0" algn="l" defTabSz="685817" rtl="0" eaLnBrk="1" latinLnBrk="0" hangingPunct="1">
        <a:lnSpc>
          <a:spcPct val="120000"/>
        </a:lnSpc>
        <a:spcBef>
          <a:spcPts val="375"/>
        </a:spcBef>
        <a:buFont typeface="Arial"/>
        <a:buNone/>
        <a:defRPr lang="en-US" sz="800" b="0" i="0" kern="1200" dirty="0">
          <a:solidFill>
            <a:schemeClr val="accent4"/>
          </a:solidFill>
          <a:latin typeface="+mn-lt"/>
          <a:ea typeface="Muli" charset="0"/>
          <a:cs typeface="Muli" charset="0"/>
        </a:defRPr>
      </a:lvl5pPr>
      <a:lvl6pPr marL="1885997" indent="-171455" algn="l" defTabSz="685817"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724" indent="-171455" algn="l" defTabSz="685817"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17" rtl="0" eaLnBrk="1" latinLnBrk="0" hangingPunct="1">
        <a:defRPr sz="1400" kern="1200">
          <a:solidFill>
            <a:schemeClr val="tx1"/>
          </a:solidFill>
          <a:latin typeface="+mn-lt"/>
          <a:ea typeface="+mn-ea"/>
          <a:cs typeface="+mn-cs"/>
        </a:defRPr>
      </a:lvl1pPr>
      <a:lvl2pPr marL="342908" algn="l" defTabSz="685817" rtl="0" eaLnBrk="1" latinLnBrk="0" hangingPunct="1">
        <a:defRPr sz="1400" kern="1200">
          <a:solidFill>
            <a:schemeClr val="tx1"/>
          </a:solidFill>
          <a:latin typeface="+mn-lt"/>
          <a:ea typeface="+mn-ea"/>
          <a:cs typeface="+mn-cs"/>
        </a:defRPr>
      </a:lvl2pPr>
      <a:lvl3pPr marL="685817" algn="l" defTabSz="685817" rtl="0" eaLnBrk="1" latinLnBrk="0" hangingPunct="1">
        <a:defRPr sz="1400" kern="1200">
          <a:solidFill>
            <a:schemeClr val="tx1"/>
          </a:solidFill>
          <a:latin typeface="+mn-lt"/>
          <a:ea typeface="+mn-ea"/>
          <a:cs typeface="+mn-cs"/>
        </a:defRPr>
      </a:lvl3pPr>
      <a:lvl4pPr marL="1028726" algn="l" defTabSz="685817" rtl="0" eaLnBrk="1" latinLnBrk="0" hangingPunct="1">
        <a:defRPr sz="1400" kern="1200">
          <a:solidFill>
            <a:schemeClr val="tx1"/>
          </a:solidFill>
          <a:latin typeface="+mn-lt"/>
          <a:ea typeface="+mn-ea"/>
          <a:cs typeface="+mn-cs"/>
        </a:defRPr>
      </a:lvl4pPr>
      <a:lvl5pPr marL="1371635" algn="l" defTabSz="685817" rtl="0" eaLnBrk="1" latinLnBrk="0" hangingPunct="1">
        <a:defRPr sz="1400" kern="1200">
          <a:solidFill>
            <a:schemeClr val="tx1"/>
          </a:solidFill>
          <a:latin typeface="+mn-lt"/>
          <a:ea typeface="+mn-ea"/>
          <a:cs typeface="+mn-cs"/>
        </a:defRPr>
      </a:lvl5pPr>
      <a:lvl6pPr marL="1714543" algn="l" defTabSz="685817" rtl="0" eaLnBrk="1" latinLnBrk="0" hangingPunct="1">
        <a:defRPr sz="1400" kern="1200">
          <a:solidFill>
            <a:schemeClr val="tx1"/>
          </a:solidFill>
          <a:latin typeface="+mn-lt"/>
          <a:ea typeface="+mn-ea"/>
          <a:cs typeface="+mn-cs"/>
        </a:defRPr>
      </a:lvl6pPr>
      <a:lvl7pPr marL="2057452" algn="l" defTabSz="685817" rtl="0" eaLnBrk="1" latinLnBrk="0" hangingPunct="1">
        <a:defRPr sz="1400" kern="1200">
          <a:solidFill>
            <a:schemeClr val="tx1"/>
          </a:solidFill>
          <a:latin typeface="+mn-lt"/>
          <a:ea typeface="+mn-ea"/>
          <a:cs typeface="+mn-cs"/>
        </a:defRPr>
      </a:lvl7pPr>
      <a:lvl8pPr marL="2400360" algn="l" defTabSz="685817" rtl="0" eaLnBrk="1" latinLnBrk="0" hangingPunct="1">
        <a:defRPr sz="1400" kern="1200">
          <a:solidFill>
            <a:schemeClr val="tx1"/>
          </a:solidFill>
          <a:latin typeface="+mn-lt"/>
          <a:ea typeface="+mn-ea"/>
          <a:cs typeface="+mn-cs"/>
        </a:defRPr>
      </a:lvl8pPr>
      <a:lvl9pPr marL="2743268" algn="l" defTabSz="6858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nt-erwin-UgA3Xvi3SkA-unsplash.jpg"/>
          <p:cNvPicPr>
            <a:picLocks noChangeAspect="1"/>
          </p:cNvPicPr>
          <p:nvPr/>
        </p:nvPicPr>
        <p:blipFill rotWithShape="1">
          <a:blip r:embed="rId2">
            <a:extLst>
              <a:ext uri="{28A0092B-C50C-407E-A947-70E740481C1C}">
                <a14:useLocalDpi xmlns:a14="http://schemas.microsoft.com/office/drawing/2010/main" val="0"/>
              </a:ext>
            </a:extLst>
          </a:blip>
          <a:srcRect r="13202"/>
          <a:stretch/>
        </p:blipFill>
        <p:spPr>
          <a:xfrm>
            <a:off x="2463990" y="0"/>
            <a:ext cx="6680010" cy="5143500"/>
          </a:xfrm>
          <a:prstGeom prst="rect">
            <a:avLst/>
          </a:prstGeom>
        </p:spPr>
      </p:pic>
      <p:sp>
        <p:nvSpPr>
          <p:cNvPr id="6" name="Rectangle 5"/>
          <p:cNvSpPr/>
          <p:nvPr/>
        </p:nvSpPr>
        <p:spPr>
          <a:xfrm>
            <a:off x="0" y="-1"/>
            <a:ext cx="4257527" cy="5143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Autofit/>
          </a:bodyPr>
          <a:lstStyle/>
          <a:p>
            <a:pPr algn="ctr"/>
            <a:endParaRPr lang="en-US" sz="1000" b="0" i="0" dirty="0">
              <a:latin typeface="Muli Regular"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269" y="4234135"/>
            <a:ext cx="2003568" cy="706258"/>
          </a:xfrm>
          <a:prstGeom prst="rect">
            <a:avLst/>
          </a:prstGeom>
        </p:spPr>
      </p:pic>
      <p:sp>
        <p:nvSpPr>
          <p:cNvPr id="3" name="Text Placeholder 2"/>
          <p:cNvSpPr txBox="1">
            <a:spLocks/>
          </p:cNvSpPr>
          <p:nvPr/>
        </p:nvSpPr>
        <p:spPr>
          <a:xfrm>
            <a:off x="628650" y="1435284"/>
            <a:ext cx="3478052" cy="1379608"/>
          </a:xfrm>
          <a:prstGeom prst="rect">
            <a:avLst/>
          </a:prstGeom>
        </p:spPr>
        <p:txBody>
          <a:bodyPr wrap="square" lIns="0" tIns="0" rIns="0" bIns="0" anchor="b" anchorCtr="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300" dirty="0">
                <a:solidFill>
                  <a:schemeClr val="accent3"/>
                </a:solidFill>
                <a:latin typeface="+mj-lt"/>
              </a:rPr>
              <a:t>Shared Documents</a:t>
            </a:r>
            <a:br>
              <a:rPr lang="en-US" sz="3300" dirty="0">
                <a:solidFill>
                  <a:schemeClr val="accent3"/>
                </a:solidFill>
                <a:latin typeface="+mj-lt"/>
              </a:rPr>
            </a:br>
            <a:r>
              <a:rPr lang="en-US" sz="3300" dirty="0">
                <a:solidFill>
                  <a:schemeClr val="accent3"/>
                </a:solidFill>
                <a:latin typeface="+mj-lt"/>
              </a:rPr>
              <a:t>User </a:t>
            </a:r>
            <a:r>
              <a:rPr lang="en-US" sz="3300" dirty="0" smtClean="0">
                <a:solidFill>
                  <a:schemeClr val="accent3"/>
                </a:solidFill>
                <a:latin typeface="+mj-lt"/>
              </a:rPr>
              <a:t>Guide</a:t>
            </a:r>
            <a:endParaRPr lang="en-US" sz="3300" dirty="0">
              <a:solidFill>
                <a:schemeClr val="accent3"/>
              </a:solidFill>
              <a:latin typeface="+mj-lt"/>
            </a:endParaRPr>
          </a:p>
        </p:txBody>
      </p:sp>
      <p:cxnSp>
        <p:nvCxnSpPr>
          <p:cNvPr id="4" name="Straight Connector 3"/>
          <p:cNvCxnSpPr/>
          <p:nvPr/>
        </p:nvCxnSpPr>
        <p:spPr>
          <a:xfrm flipH="1">
            <a:off x="628649" y="396116"/>
            <a:ext cx="2700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7" name="Text Placeholder 38"/>
          <p:cNvSpPr txBox="1">
            <a:spLocks/>
          </p:cNvSpPr>
          <p:nvPr/>
        </p:nvSpPr>
        <p:spPr>
          <a:xfrm>
            <a:off x="628650" y="2906814"/>
            <a:ext cx="3478052" cy="546303"/>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r>
              <a:rPr lang="en-US" sz="1500" b="1" dirty="0">
                <a:solidFill>
                  <a:schemeClr val="bg1"/>
                </a:solidFill>
                <a:latin typeface="+mn-lt"/>
              </a:rPr>
              <a:t>Powerful Solutions</a:t>
            </a:r>
            <a:r>
              <a:rPr lang="en-US" sz="1500" b="1" dirty="0" smtClean="0">
                <a:solidFill>
                  <a:schemeClr val="bg1"/>
                </a:solidFill>
                <a:latin typeface="+mn-lt"/>
              </a:rPr>
              <a:t>, Effective </a:t>
            </a:r>
            <a:r>
              <a:rPr lang="en-US" sz="1500" b="1" dirty="0">
                <a:solidFill>
                  <a:schemeClr val="bg1"/>
                </a:solidFill>
                <a:latin typeface="+mn-lt"/>
              </a:rPr>
              <a:t>Results</a:t>
            </a:r>
            <a:endParaRPr lang="en-US" sz="1500" dirty="0">
              <a:solidFill>
                <a:schemeClr val="bg1"/>
              </a:solidFill>
              <a:latin typeface="+mn-lt"/>
            </a:endParaRPr>
          </a:p>
        </p:txBody>
      </p:sp>
      <p:sp>
        <p:nvSpPr>
          <p:cNvPr id="10" name="TextBox 9"/>
          <p:cNvSpPr txBox="1"/>
          <p:nvPr/>
        </p:nvSpPr>
        <p:spPr>
          <a:xfrm>
            <a:off x="6930571" y="1753810"/>
            <a:ext cx="184666"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7621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RECIPIENT OF SHARED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10</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8" y="1434903"/>
            <a:ext cx="2619351" cy="3094693"/>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buClr>
                <a:schemeClr val="accent3"/>
              </a:buClr>
            </a:pPr>
            <a:r>
              <a:rPr lang="en-US" sz="1100" i="1" dirty="0">
                <a:solidFill>
                  <a:srgbClr val="7F7F7F"/>
                </a:solidFill>
                <a:latin typeface="+mn-lt"/>
              </a:rPr>
              <a:t>Note:  Accessing documents that have been shared requires the recipient to first create an </a:t>
            </a:r>
            <a:r>
              <a:rPr lang="en-US" sz="1100" i="1" dirty="0" err="1">
                <a:solidFill>
                  <a:srgbClr val="7F7F7F"/>
                </a:solidFill>
                <a:latin typeface="+mn-lt"/>
              </a:rPr>
              <a:t>eSummary</a:t>
            </a:r>
            <a:r>
              <a:rPr lang="en-US" sz="1100" i="1" dirty="0">
                <a:solidFill>
                  <a:srgbClr val="7F7F7F"/>
                </a:solidFill>
                <a:latin typeface="+mn-lt"/>
              </a:rPr>
              <a:t> Mobile </a:t>
            </a:r>
            <a:r>
              <a:rPr lang="en-US" sz="1100" i="1" dirty="0" smtClean="0">
                <a:solidFill>
                  <a:srgbClr val="7F7F7F"/>
                </a:solidFill>
                <a:latin typeface="+mn-lt"/>
              </a:rPr>
              <a:t>account</a:t>
            </a:r>
          </a:p>
          <a:p>
            <a:pPr lvl="4">
              <a:buClr>
                <a:schemeClr val="accent3"/>
              </a:buCl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To create an account, the recipient should click the “create a new password now” link from the shared records notification email. Once their password has been created, they can access the records at </a:t>
            </a:r>
            <a:r>
              <a:rPr lang="en-US" sz="1100" b="1" dirty="0" err="1">
                <a:solidFill>
                  <a:srgbClr val="7F7F7F"/>
                </a:solidFill>
                <a:latin typeface="+mn-lt"/>
              </a:rPr>
              <a:t>www.eSummaryMobile.com</a:t>
            </a:r>
            <a:endParaRPr lang="en-US" sz="1100" b="1"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p:txBody>
      </p:sp>
      <p:pic>
        <p:nvPicPr>
          <p:cNvPr id="23" name="Picture 22"/>
          <p:cNvPicPr>
            <a:picLocks noChangeAspect="1"/>
          </p:cNvPicPr>
          <p:nvPr/>
        </p:nvPicPr>
        <p:blipFill>
          <a:blip r:embed="rId3"/>
          <a:stretch>
            <a:fillRect/>
          </a:stretch>
        </p:blipFill>
        <p:spPr>
          <a:xfrm>
            <a:off x="3366492" y="2412732"/>
            <a:ext cx="5148859" cy="1645646"/>
          </a:xfrm>
          <a:prstGeom prst="rect">
            <a:avLst/>
          </a:prstGeom>
        </p:spPr>
      </p:pic>
    </p:spTree>
    <p:extLst>
      <p:ext uri="{BB962C8B-B14F-4D97-AF65-F5344CB8AC3E}">
        <p14:creationId xmlns:p14="http://schemas.microsoft.com/office/powerpoint/2010/main" val="399188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775229"/>
            <a:ext cx="7191354" cy="754822"/>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chemeClr val="accent2"/>
                </a:solidFill>
                <a:latin typeface="+mn-lt"/>
              </a:rPr>
              <a:t>SECURITY &amp; </a:t>
            </a:r>
            <a:br>
              <a:rPr lang="en-US" sz="2700" dirty="0">
                <a:solidFill>
                  <a:schemeClr val="accent2"/>
                </a:solidFill>
                <a:latin typeface="+mn-lt"/>
              </a:rPr>
            </a:br>
            <a:r>
              <a:rPr lang="en-US" sz="2700" dirty="0" smtClean="0">
                <a:solidFill>
                  <a:schemeClr val="accent2"/>
                </a:solidFill>
                <a:latin typeface="+mn-lt"/>
              </a:rPr>
              <a:t>ENCRYPTION</a:t>
            </a:r>
            <a:endParaRPr lang="en-US" sz="2700" dirty="0">
              <a:solidFill>
                <a:srgbClr val="283F4B"/>
              </a:solidFill>
              <a:latin typeface="+mn-lt"/>
            </a:endParaRPr>
          </a:p>
        </p:txBody>
      </p:sp>
      <p:sp>
        <p:nvSpPr>
          <p:cNvPr id="8" name="Slide Number Placeholder 7"/>
          <p:cNvSpPr>
            <a:spLocks noGrp="1"/>
          </p:cNvSpPr>
          <p:nvPr>
            <p:ph type="sldNum" sz="quarter" idx="4"/>
          </p:nvPr>
        </p:nvSpPr>
        <p:spPr/>
        <p:txBody>
          <a:bodyPr/>
          <a:lstStyle/>
          <a:p>
            <a:fld id="{584AFF75-BD5D-E342-A9F1-12EC02DB40E0}" type="slidenum">
              <a:rPr lang="en-US" smtClean="0"/>
              <a:pPr/>
              <a:t>11</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5" name="Rectangle 14"/>
          <p:cNvSpPr>
            <a:spLocks/>
          </p:cNvSpPr>
          <p:nvPr/>
        </p:nvSpPr>
        <p:spPr>
          <a:xfrm>
            <a:off x="8829675" y="0"/>
            <a:ext cx="314325"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16" name="Text Placeholder 38"/>
          <p:cNvSpPr txBox="1">
            <a:spLocks/>
          </p:cNvSpPr>
          <p:nvPr/>
        </p:nvSpPr>
        <p:spPr>
          <a:xfrm>
            <a:off x="581049" y="1606684"/>
            <a:ext cx="3652284" cy="1905137"/>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r>
              <a:rPr lang="en-US" sz="1500" b="1" dirty="0">
                <a:solidFill>
                  <a:schemeClr val="accent3"/>
                </a:solidFill>
                <a:latin typeface="+mn-lt"/>
              </a:rPr>
              <a:t>All </a:t>
            </a:r>
            <a:r>
              <a:rPr lang="en-US" sz="1500" b="1" dirty="0" err="1">
                <a:solidFill>
                  <a:schemeClr val="accent3"/>
                </a:solidFill>
                <a:latin typeface="+mn-lt"/>
              </a:rPr>
              <a:t>eSummary</a:t>
            </a:r>
            <a:r>
              <a:rPr lang="en-US" sz="1500" b="1" dirty="0">
                <a:solidFill>
                  <a:schemeClr val="accent3"/>
                </a:solidFill>
                <a:latin typeface="+mn-lt"/>
              </a:rPr>
              <a:t> Mobile data transmission from your account </a:t>
            </a:r>
            <a:r>
              <a:rPr lang="en-US" sz="1500" b="1" dirty="0" smtClean="0">
                <a:solidFill>
                  <a:schemeClr val="accent3"/>
                </a:solidFill>
                <a:latin typeface="+mn-lt"/>
              </a:rPr>
              <a:t>is</a:t>
            </a:r>
            <a:br>
              <a:rPr lang="en-US" sz="1500" b="1" dirty="0" smtClean="0">
                <a:solidFill>
                  <a:schemeClr val="accent3"/>
                </a:solidFill>
                <a:latin typeface="+mn-lt"/>
              </a:rPr>
            </a:br>
            <a:r>
              <a:rPr lang="en-US" sz="1500" b="1" dirty="0" smtClean="0">
                <a:solidFill>
                  <a:schemeClr val="accent3"/>
                </a:solidFill>
                <a:latin typeface="+mn-lt"/>
              </a:rPr>
              <a:t>encrypted </a:t>
            </a:r>
            <a:r>
              <a:rPr lang="en-US" sz="1500" b="1" dirty="0">
                <a:solidFill>
                  <a:schemeClr val="accent3"/>
                </a:solidFill>
                <a:latin typeface="+mn-lt"/>
              </a:rPr>
              <a:t>over </a:t>
            </a:r>
            <a:r>
              <a:rPr lang="en-US" sz="1500" b="1" dirty="0" smtClean="0">
                <a:solidFill>
                  <a:schemeClr val="accent3"/>
                </a:solidFill>
                <a:latin typeface="+mn-lt"/>
              </a:rPr>
              <a:t>HTTPS</a:t>
            </a:r>
          </a:p>
          <a:p>
            <a:pPr lvl="4"/>
            <a:r>
              <a:rPr lang="en-US" sz="1100" dirty="0">
                <a:solidFill>
                  <a:srgbClr val="7F7F7F"/>
                </a:solidFill>
                <a:latin typeface="+mn-lt"/>
              </a:rPr>
              <a:t>To protect </a:t>
            </a:r>
            <a:r>
              <a:rPr lang="en-US" sz="1100" dirty="0" err="1">
                <a:solidFill>
                  <a:srgbClr val="7F7F7F"/>
                </a:solidFill>
                <a:latin typeface="+mn-lt"/>
              </a:rPr>
              <a:t>eSummary</a:t>
            </a:r>
            <a:r>
              <a:rPr lang="en-US" sz="1100" dirty="0">
                <a:solidFill>
                  <a:srgbClr val="7F7F7F"/>
                </a:solidFill>
                <a:latin typeface="+mn-lt"/>
              </a:rPr>
              <a:t> Mobile’s data, ABI has instituted a 15 minute automatic sign-off for inactivity. After 14 minutes of inactivity, a warning message will alert users, providing them the opportunity to cancel the automatic platform sign-off</a:t>
            </a:r>
          </a:p>
        </p:txBody>
      </p:sp>
      <p:sp>
        <p:nvSpPr>
          <p:cNvPr id="9" name="Rectangle 8"/>
          <p:cNvSpPr/>
          <p:nvPr/>
        </p:nvSpPr>
        <p:spPr>
          <a:xfrm>
            <a:off x="4886473" y="-1"/>
            <a:ext cx="4257527" cy="5143501"/>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Autofit/>
          </a:bodyPr>
          <a:lstStyle/>
          <a:p>
            <a:pPr algn="ctr"/>
            <a:endParaRPr lang="en-US" sz="1000" b="0" i="0" dirty="0">
              <a:latin typeface="Muli Regular" charset="0"/>
            </a:endParaRPr>
          </a:p>
        </p:txBody>
      </p:sp>
      <p:pic>
        <p:nvPicPr>
          <p:cNvPr id="12" name="Picture 11" descr="programmer-typing-or-working-on-laptop-for-programming-about-cyber-security.jpg"/>
          <p:cNvPicPr>
            <a:picLocks noChangeAspect="1"/>
          </p:cNvPicPr>
          <p:nvPr/>
        </p:nvPicPr>
        <p:blipFill rotWithShape="1">
          <a:blip r:embed="rId3">
            <a:extLst>
              <a:ext uri="{28A0092B-C50C-407E-A947-70E740481C1C}">
                <a14:useLocalDpi xmlns:a14="http://schemas.microsoft.com/office/drawing/2010/main" val="0"/>
              </a:ext>
            </a:extLst>
          </a:blip>
          <a:srcRect l="7414" r="23024"/>
          <a:stretch/>
        </p:blipFill>
        <p:spPr>
          <a:xfrm>
            <a:off x="4765514" y="434343"/>
            <a:ext cx="3885301" cy="4270148"/>
          </a:xfrm>
          <a:prstGeom prst="rect">
            <a:avLst/>
          </a:prstGeom>
        </p:spPr>
      </p:pic>
    </p:spTree>
    <p:extLst>
      <p:ext uri="{BB962C8B-B14F-4D97-AF65-F5344CB8AC3E}">
        <p14:creationId xmlns:p14="http://schemas.microsoft.com/office/powerpoint/2010/main" val="52275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932464"/>
            <a:ext cx="7522764" cy="37394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spc="0" dirty="0" smtClean="0">
                <a:solidFill>
                  <a:srgbClr val="283F4B"/>
                </a:solidFill>
                <a:latin typeface="+mn-lt"/>
              </a:rPr>
              <a:t>ACCESSING DOCUMENTS </a:t>
            </a:r>
            <a:r>
              <a:rPr lang="en-US" sz="2700" dirty="0" smtClean="0">
                <a:solidFill>
                  <a:srgbClr val="283F4B"/>
                </a:solidFill>
                <a:latin typeface="+mn-lt"/>
              </a:rPr>
              <a:t>USING</a:t>
            </a:r>
            <a:endParaRPr lang="en-US" sz="2700" dirty="0">
              <a:solidFill>
                <a:srgbClr val="283F4B"/>
              </a:solidFill>
              <a:latin typeface="+mn-lt"/>
            </a:endParaRPr>
          </a:p>
        </p:txBody>
      </p:sp>
      <p:sp>
        <p:nvSpPr>
          <p:cNvPr id="8" name="Slide Number Placeholder 7"/>
          <p:cNvSpPr>
            <a:spLocks noGrp="1"/>
          </p:cNvSpPr>
          <p:nvPr>
            <p:ph type="sldNum" sz="quarter" idx="4"/>
          </p:nvPr>
        </p:nvSpPr>
        <p:spPr/>
        <p:txBody>
          <a:bodyPr/>
          <a:lstStyle/>
          <a:p>
            <a:fld id="{584AFF75-BD5D-E342-A9F1-12EC02DB40E0}" type="slidenum">
              <a:rPr lang="en-US" smtClean="0"/>
              <a:pPr/>
              <a:t>12</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7" y="1795744"/>
            <a:ext cx="3341841" cy="2485295"/>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latin typeface="+mn-lt"/>
              </a:rPr>
              <a:t>To access documents that have been shared using </a:t>
            </a:r>
            <a:r>
              <a:rPr lang="en-US" sz="1100" b="1" dirty="0" err="1">
                <a:solidFill>
                  <a:srgbClr val="7F7F7F"/>
                </a:solidFill>
                <a:latin typeface="+mn-lt"/>
              </a:rPr>
              <a:t>eSummary</a:t>
            </a:r>
            <a:r>
              <a:rPr lang="en-US" sz="1100" b="1" dirty="0">
                <a:solidFill>
                  <a:srgbClr val="7F7F7F"/>
                </a:solidFill>
                <a:latin typeface="+mn-lt"/>
              </a:rPr>
              <a:t> Mobile</a:t>
            </a:r>
            <a:r>
              <a:rPr lang="en-US" sz="1100" dirty="0">
                <a:solidFill>
                  <a:srgbClr val="7F7F7F"/>
                </a:solidFill>
                <a:latin typeface="+mn-lt"/>
              </a:rPr>
              <a:t>, the recipient must access the documents through their own </a:t>
            </a:r>
            <a:r>
              <a:rPr lang="en-US" sz="1100" b="1" dirty="0" err="1">
                <a:solidFill>
                  <a:srgbClr val="7F7F7F"/>
                </a:solidFill>
                <a:latin typeface="+mn-lt"/>
              </a:rPr>
              <a:t>eSummaryMobile.com</a:t>
            </a:r>
            <a:r>
              <a:rPr lang="en-US" sz="1100" dirty="0">
                <a:solidFill>
                  <a:srgbClr val="7F7F7F"/>
                </a:solidFill>
                <a:latin typeface="+mn-lt"/>
              </a:rPr>
              <a:t> account </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Using any web browser, simply login at </a:t>
            </a:r>
            <a:r>
              <a:rPr lang="en-US" sz="1100" b="1" dirty="0" err="1" smtClean="0">
                <a:solidFill>
                  <a:srgbClr val="7F7F7F"/>
                </a:solidFill>
                <a:latin typeface="+mn-lt"/>
              </a:rPr>
              <a:t>www.eSummaryMobile.com</a:t>
            </a:r>
            <a:endParaRPr lang="en-US" sz="1100" b="1" dirty="0">
              <a:solidFill>
                <a:srgbClr val="7F7F7F"/>
              </a:solidFill>
              <a:latin typeface="+mn-lt"/>
            </a:endParaRPr>
          </a:p>
          <a:p>
            <a:pPr marL="171450" lvl="4" indent="-171450">
              <a:buClr>
                <a:schemeClr val="accent3"/>
              </a:buClr>
              <a:buFont typeface="Arial"/>
              <a:buChar char="•"/>
            </a:pPr>
            <a:endParaRPr lang="en-US" sz="1100" b="1"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Enter the registered email address </a:t>
            </a:r>
            <a:r>
              <a:rPr lang="en-US" sz="1100" dirty="0" smtClean="0">
                <a:solidFill>
                  <a:srgbClr val="7F7F7F"/>
                </a:solidFill>
                <a:latin typeface="+mn-lt"/>
              </a:rPr>
              <a:t>and password </a:t>
            </a:r>
            <a:r>
              <a:rPr lang="en-US" sz="1100" dirty="0">
                <a:solidFill>
                  <a:srgbClr val="7F7F7F"/>
                </a:solidFill>
                <a:latin typeface="+mn-lt"/>
              </a:rPr>
              <a:t>into the appropriate fields, then click </a:t>
            </a:r>
            <a:r>
              <a:rPr lang="en-US" sz="1100" b="1" dirty="0">
                <a:solidFill>
                  <a:srgbClr val="7F7F7F"/>
                </a:solidFill>
                <a:latin typeface="+mn-lt"/>
              </a:rPr>
              <a:t>Sign In</a:t>
            </a:r>
          </a:p>
        </p:txBody>
      </p:sp>
      <p:pic>
        <p:nvPicPr>
          <p:cNvPr id="12" name="Picture 11"/>
          <p:cNvPicPr>
            <a:picLocks noChangeAspect="1"/>
          </p:cNvPicPr>
          <p:nvPr/>
        </p:nvPicPr>
        <p:blipFill>
          <a:blip r:embed="rId3"/>
          <a:stretch>
            <a:fillRect/>
          </a:stretch>
        </p:blipFill>
        <p:spPr>
          <a:xfrm>
            <a:off x="4023566" y="1957015"/>
            <a:ext cx="4491785" cy="2001521"/>
          </a:xfrm>
          <a:prstGeom prst="rect">
            <a:avLst/>
          </a:prstGeom>
        </p:spPr>
      </p:pic>
      <p:sp>
        <p:nvSpPr>
          <p:cNvPr id="2" name="TextBox 1"/>
          <p:cNvSpPr txBox="1"/>
          <p:nvPr/>
        </p:nvSpPr>
        <p:spPr>
          <a:xfrm>
            <a:off x="499159" y="1236720"/>
            <a:ext cx="7471133" cy="507831"/>
          </a:xfrm>
          <a:prstGeom prst="rect">
            <a:avLst/>
          </a:prstGeom>
          <a:noFill/>
        </p:spPr>
        <p:txBody>
          <a:bodyPr wrap="square" rtlCol="0">
            <a:spAutoFit/>
          </a:bodyPr>
          <a:lstStyle/>
          <a:p>
            <a:r>
              <a:rPr lang="en-US" sz="2700" b="1" dirty="0" err="1" smtClean="0">
                <a:solidFill>
                  <a:schemeClr val="tx2"/>
                </a:solidFill>
              </a:rPr>
              <a:t>eSUMMARY</a:t>
            </a:r>
            <a:r>
              <a:rPr lang="en-US" sz="2700" b="1" dirty="0" smtClean="0">
                <a:solidFill>
                  <a:schemeClr val="tx2"/>
                </a:solidFill>
              </a:rPr>
              <a:t> MOBILE</a:t>
            </a:r>
            <a:endParaRPr lang="en-US" sz="2700" b="1" dirty="0">
              <a:solidFill>
                <a:schemeClr val="tx2"/>
              </a:solidFill>
            </a:endParaRPr>
          </a:p>
        </p:txBody>
      </p:sp>
    </p:spTree>
    <p:extLst>
      <p:ext uri="{BB962C8B-B14F-4D97-AF65-F5344CB8AC3E}">
        <p14:creationId xmlns:p14="http://schemas.microsoft.com/office/powerpoint/2010/main" val="162163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84AFF75-BD5D-E342-A9F1-12EC02DB40E0}" type="slidenum">
              <a:rPr lang="en-US" smtClean="0"/>
              <a:pPr/>
              <a:t>13</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7" y="1795743"/>
            <a:ext cx="3170831" cy="400622"/>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latin typeface="+mn-lt"/>
              </a:rPr>
              <a:t>Upon login, the screen displays all shared folders and documents</a:t>
            </a:r>
            <a:endParaRPr lang="en-US" sz="1100" b="1" dirty="0">
              <a:solidFill>
                <a:srgbClr val="7F7F7F"/>
              </a:solidFill>
              <a:latin typeface="+mn-lt"/>
            </a:endParaRPr>
          </a:p>
        </p:txBody>
      </p:sp>
      <p:pic>
        <p:nvPicPr>
          <p:cNvPr id="14" name="Picture 13"/>
          <p:cNvPicPr>
            <a:picLocks noChangeAspect="1"/>
          </p:cNvPicPr>
          <p:nvPr/>
        </p:nvPicPr>
        <p:blipFill>
          <a:blip r:embed="rId3"/>
          <a:stretch>
            <a:fillRect/>
          </a:stretch>
        </p:blipFill>
        <p:spPr>
          <a:xfrm>
            <a:off x="4373235" y="1660612"/>
            <a:ext cx="4169433" cy="3091479"/>
          </a:xfrm>
          <a:prstGeom prst="rect">
            <a:avLst/>
          </a:prstGeom>
        </p:spPr>
      </p:pic>
      <p:sp>
        <p:nvSpPr>
          <p:cNvPr id="12" name="Text Placeholder 2"/>
          <p:cNvSpPr txBox="1">
            <a:spLocks/>
          </p:cNvSpPr>
          <p:nvPr/>
        </p:nvSpPr>
        <p:spPr>
          <a:xfrm>
            <a:off x="581047" y="909462"/>
            <a:ext cx="7522764" cy="37394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spc="0" dirty="0" smtClean="0">
                <a:solidFill>
                  <a:srgbClr val="283F4B"/>
                </a:solidFill>
                <a:latin typeface="+mn-lt"/>
              </a:rPr>
              <a:t>ACCESSING DOCUMENTS </a:t>
            </a:r>
            <a:r>
              <a:rPr lang="en-US" sz="2700" dirty="0" smtClean="0">
                <a:solidFill>
                  <a:srgbClr val="283F4B"/>
                </a:solidFill>
                <a:latin typeface="+mn-lt"/>
              </a:rPr>
              <a:t>USING</a:t>
            </a:r>
            <a:endParaRPr lang="en-US" sz="2700" dirty="0">
              <a:solidFill>
                <a:srgbClr val="283F4B"/>
              </a:solidFill>
              <a:latin typeface="+mn-lt"/>
            </a:endParaRPr>
          </a:p>
        </p:txBody>
      </p:sp>
      <p:sp>
        <p:nvSpPr>
          <p:cNvPr id="13" name="TextBox 12"/>
          <p:cNvSpPr txBox="1"/>
          <p:nvPr/>
        </p:nvSpPr>
        <p:spPr>
          <a:xfrm>
            <a:off x="499160" y="1213718"/>
            <a:ext cx="7471133" cy="507831"/>
          </a:xfrm>
          <a:prstGeom prst="rect">
            <a:avLst/>
          </a:prstGeom>
          <a:noFill/>
        </p:spPr>
        <p:txBody>
          <a:bodyPr wrap="square" rtlCol="0">
            <a:spAutoFit/>
          </a:bodyPr>
          <a:lstStyle/>
          <a:p>
            <a:r>
              <a:rPr lang="en-US" sz="2700" b="1" dirty="0" err="1" smtClean="0">
                <a:solidFill>
                  <a:schemeClr val="tx2"/>
                </a:solidFill>
              </a:rPr>
              <a:t>eSUMMARY</a:t>
            </a:r>
            <a:r>
              <a:rPr lang="en-US" sz="2700" b="1" dirty="0" smtClean="0">
                <a:solidFill>
                  <a:schemeClr val="tx2"/>
                </a:solidFill>
              </a:rPr>
              <a:t> MOBILE</a:t>
            </a:r>
            <a:endParaRPr lang="en-US" sz="2700" b="1" dirty="0">
              <a:solidFill>
                <a:schemeClr val="tx2"/>
              </a:solidFill>
            </a:endParaRPr>
          </a:p>
        </p:txBody>
      </p:sp>
    </p:spTree>
    <p:extLst>
      <p:ext uri="{BB962C8B-B14F-4D97-AF65-F5344CB8AC3E}">
        <p14:creationId xmlns:p14="http://schemas.microsoft.com/office/powerpoint/2010/main" val="2980286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932464"/>
            <a:ext cx="7522764" cy="754822"/>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SEARCHING FOR </a:t>
            </a:r>
            <a:r>
              <a:rPr lang="en-US" sz="2700" dirty="0" smtClean="0">
                <a:solidFill>
                  <a:srgbClr val="283F4B"/>
                </a:solidFill>
                <a:latin typeface="+mn-lt"/>
              </a:rPr>
              <a:t/>
            </a:r>
            <a:br>
              <a:rPr lang="en-US" sz="2700" dirty="0" smtClean="0">
                <a:solidFill>
                  <a:srgbClr val="283F4B"/>
                </a:solidFill>
                <a:latin typeface="+mn-lt"/>
              </a:rPr>
            </a:br>
            <a:r>
              <a:rPr lang="en-US" sz="2700" dirty="0" smtClean="0">
                <a:solidFill>
                  <a:srgbClr val="283F4B"/>
                </a:solidFill>
                <a:latin typeface="+mn-lt"/>
              </a:rPr>
              <a:t>DOCUMENTS</a:t>
            </a:r>
            <a:endParaRPr lang="en-US" sz="2700" dirty="0">
              <a:solidFill>
                <a:srgbClr val="283F4B"/>
              </a:solidFill>
              <a:latin typeface="+mn-lt"/>
            </a:endParaRPr>
          </a:p>
        </p:txBody>
      </p:sp>
      <p:sp>
        <p:nvSpPr>
          <p:cNvPr id="8" name="Slide Number Placeholder 7"/>
          <p:cNvSpPr>
            <a:spLocks noGrp="1"/>
          </p:cNvSpPr>
          <p:nvPr>
            <p:ph type="sldNum" sz="quarter" idx="4"/>
          </p:nvPr>
        </p:nvSpPr>
        <p:spPr/>
        <p:txBody>
          <a:bodyPr/>
          <a:lstStyle/>
          <a:p>
            <a:fld id="{584AFF75-BD5D-E342-A9F1-12EC02DB40E0}" type="slidenum">
              <a:rPr lang="en-US" smtClean="0"/>
              <a:pPr/>
              <a:t>14</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8" y="1795743"/>
            <a:ext cx="2805620" cy="2485295"/>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latin typeface="+mn-lt"/>
              </a:rPr>
              <a:t>To locate a specific folder or document name, type your search term(s) into the blank box, then click enter on the keyboard or select the search </a:t>
            </a:r>
            <a:r>
              <a:rPr lang="en-US" sz="1100" dirty="0" smtClean="0">
                <a:solidFill>
                  <a:srgbClr val="7F7F7F"/>
                </a:solidFill>
                <a:latin typeface="+mn-lt"/>
              </a:rPr>
              <a:t>icon</a:t>
            </a:r>
            <a:endParaRPr lang="en-US" sz="1100"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The paper icon in the right margin will display the total number of documents contained within the </a:t>
            </a:r>
            <a:r>
              <a:rPr lang="en-US" sz="1100" dirty="0" smtClean="0">
                <a:solidFill>
                  <a:srgbClr val="7F7F7F"/>
                </a:solidFill>
                <a:latin typeface="+mn-lt"/>
              </a:rPr>
              <a:t>folder</a:t>
            </a:r>
            <a:endParaRPr lang="en-US" sz="1100" dirty="0">
              <a:solidFill>
                <a:srgbClr val="7F7F7F"/>
              </a:solidFill>
              <a:latin typeface="+mn-lt"/>
            </a:endParaRPr>
          </a:p>
          <a:p>
            <a:pPr lvl="4">
              <a:buClr>
                <a:schemeClr val="accent3"/>
              </a:buClr>
            </a:pPr>
            <a:endParaRPr lang="en-US" sz="1100" dirty="0">
              <a:solidFill>
                <a:srgbClr val="7F7F7F"/>
              </a:solidFill>
              <a:latin typeface="+mn-lt"/>
            </a:endParaRPr>
          </a:p>
          <a:p>
            <a:pPr lvl="4">
              <a:buClr>
                <a:schemeClr val="accent3"/>
              </a:buClr>
            </a:pPr>
            <a:r>
              <a:rPr lang="en-US" sz="1100" i="1" dirty="0">
                <a:solidFill>
                  <a:srgbClr val="7F7F7F"/>
                </a:solidFill>
                <a:latin typeface="+mn-lt"/>
              </a:rPr>
              <a:t>Note: To clear search results, select the back button</a:t>
            </a:r>
            <a:endParaRPr lang="en-US" sz="1100" b="1" i="1" dirty="0">
              <a:solidFill>
                <a:srgbClr val="7F7F7F"/>
              </a:solidFill>
              <a:latin typeface="+mn-lt"/>
            </a:endParaRPr>
          </a:p>
        </p:txBody>
      </p:sp>
      <p:pic>
        <p:nvPicPr>
          <p:cNvPr id="12" name="Picture 11"/>
          <p:cNvPicPr>
            <a:picLocks noChangeAspect="1"/>
          </p:cNvPicPr>
          <p:nvPr/>
        </p:nvPicPr>
        <p:blipFill>
          <a:blip r:embed="rId3"/>
          <a:stretch>
            <a:fillRect/>
          </a:stretch>
        </p:blipFill>
        <p:spPr>
          <a:xfrm>
            <a:off x="3386668" y="1795743"/>
            <a:ext cx="5128683" cy="2160264"/>
          </a:xfrm>
          <a:prstGeom prst="rect">
            <a:avLst/>
          </a:prstGeom>
        </p:spPr>
      </p:pic>
    </p:spTree>
    <p:extLst>
      <p:ext uri="{BB962C8B-B14F-4D97-AF65-F5344CB8AC3E}">
        <p14:creationId xmlns:p14="http://schemas.microsoft.com/office/powerpoint/2010/main" val="104709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DOWNLOADING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15</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7" y="1474344"/>
            <a:ext cx="2989063" cy="2891560"/>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latin typeface="+mn-lt"/>
              </a:rPr>
              <a:t>Click on the folder name, then select </a:t>
            </a:r>
            <a:r>
              <a:rPr lang="en-US" sz="1100" b="1" dirty="0">
                <a:solidFill>
                  <a:srgbClr val="7F7F7F"/>
                </a:solidFill>
                <a:latin typeface="+mn-lt"/>
              </a:rPr>
              <a:t>Open</a:t>
            </a:r>
            <a:r>
              <a:rPr lang="en-US" sz="1100" dirty="0">
                <a:solidFill>
                  <a:srgbClr val="7F7F7F"/>
                </a:solidFill>
                <a:latin typeface="+mn-lt"/>
              </a:rPr>
              <a:t> to reveal the contents or simply double-click on the folder </a:t>
            </a:r>
            <a:r>
              <a:rPr lang="en-US" sz="1100" dirty="0" smtClean="0">
                <a:solidFill>
                  <a:srgbClr val="7F7F7F"/>
                </a:solidFill>
                <a:latin typeface="+mn-lt"/>
              </a:rPr>
              <a:t>name</a:t>
            </a:r>
            <a:endParaRPr lang="en-US" sz="1100"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Click on the document name, displaying the </a:t>
            </a:r>
            <a:r>
              <a:rPr lang="en-US" sz="1100" b="1" dirty="0">
                <a:solidFill>
                  <a:srgbClr val="7F7F7F"/>
                </a:solidFill>
                <a:latin typeface="+mn-lt"/>
              </a:rPr>
              <a:t>Download</a:t>
            </a:r>
            <a:r>
              <a:rPr lang="en-US" sz="1100" dirty="0">
                <a:solidFill>
                  <a:srgbClr val="7F7F7F"/>
                </a:solidFill>
                <a:latin typeface="+mn-lt"/>
              </a:rPr>
              <a:t> button, or right-click, which will open a pop-up box. Either method will allow the user to download the selected </a:t>
            </a:r>
            <a:r>
              <a:rPr lang="en-US" sz="1100" dirty="0" smtClean="0">
                <a:solidFill>
                  <a:srgbClr val="7F7F7F"/>
                </a:solidFill>
                <a:latin typeface="+mn-lt"/>
              </a:rPr>
              <a:t>document</a:t>
            </a:r>
            <a:endParaRPr lang="en-US" sz="1100"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Select Open, Save or Cancel during the download process, when the dialogue box populates at the bottom of your screen</a:t>
            </a:r>
            <a:endParaRPr lang="en-US" sz="1100" b="1" i="1" dirty="0">
              <a:solidFill>
                <a:srgbClr val="7F7F7F"/>
              </a:solidFill>
              <a:latin typeface="+mn-lt"/>
            </a:endParaRPr>
          </a:p>
        </p:txBody>
      </p:sp>
      <p:pic>
        <p:nvPicPr>
          <p:cNvPr id="13" name="Picture 12"/>
          <p:cNvPicPr>
            <a:picLocks noChangeAspect="1"/>
          </p:cNvPicPr>
          <p:nvPr/>
        </p:nvPicPr>
        <p:blipFill rotWithShape="1">
          <a:blip r:embed="rId3"/>
          <a:srcRect b="45032"/>
          <a:stretch/>
        </p:blipFill>
        <p:spPr>
          <a:xfrm>
            <a:off x="4037120" y="1875084"/>
            <a:ext cx="4478231" cy="760314"/>
          </a:xfrm>
          <a:prstGeom prst="rect">
            <a:avLst/>
          </a:prstGeom>
        </p:spPr>
      </p:pic>
      <p:pic>
        <p:nvPicPr>
          <p:cNvPr id="14" name="Picture 13"/>
          <p:cNvPicPr>
            <a:picLocks noChangeAspect="1"/>
          </p:cNvPicPr>
          <p:nvPr/>
        </p:nvPicPr>
        <p:blipFill rotWithShape="1">
          <a:blip r:embed="rId4"/>
          <a:srcRect l="-160" t="21781"/>
          <a:stretch/>
        </p:blipFill>
        <p:spPr>
          <a:xfrm>
            <a:off x="4037119" y="2940312"/>
            <a:ext cx="4478231" cy="725603"/>
          </a:xfrm>
          <a:prstGeom prst="rect">
            <a:avLst/>
          </a:prstGeom>
        </p:spPr>
      </p:pic>
      <p:pic>
        <p:nvPicPr>
          <p:cNvPr id="15" name="Picture 14"/>
          <p:cNvPicPr>
            <a:picLocks noChangeAspect="1"/>
          </p:cNvPicPr>
          <p:nvPr/>
        </p:nvPicPr>
        <p:blipFill>
          <a:blip r:embed="rId5"/>
          <a:stretch>
            <a:fillRect/>
          </a:stretch>
        </p:blipFill>
        <p:spPr>
          <a:xfrm>
            <a:off x="4029962" y="3919646"/>
            <a:ext cx="4485388" cy="371846"/>
          </a:xfrm>
          <a:prstGeom prst="rect">
            <a:avLst/>
          </a:prstGeom>
        </p:spPr>
      </p:pic>
      <p:cxnSp>
        <p:nvCxnSpPr>
          <p:cNvPr id="17" name="Straight Arrow Connector 16"/>
          <p:cNvCxnSpPr/>
          <p:nvPr/>
        </p:nvCxnSpPr>
        <p:spPr>
          <a:xfrm>
            <a:off x="8191641" y="1889195"/>
            <a:ext cx="0" cy="358062"/>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8191641" y="2695907"/>
            <a:ext cx="0" cy="358062"/>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6257132" y="3031716"/>
            <a:ext cx="401638" cy="266057"/>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98944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VIEWING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16</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7" y="1474344"/>
            <a:ext cx="4188509" cy="1544525"/>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latin typeface="+mn-lt"/>
              </a:rPr>
              <a:t>Documents will open in either a Word, Excel or PDF program, depending upon which type of document was shared</a:t>
            </a:r>
          </a:p>
          <a:p>
            <a:pPr lvl="4">
              <a:buClr>
                <a:schemeClr val="accent3"/>
              </a:buClr>
            </a:pPr>
            <a:endParaRPr lang="en-US" sz="1100" dirty="0">
              <a:solidFill>
                <a:srgbClr val="7F7F7F"/>
              </a:solidFill>
              <a:latin typeface="+mn-lt"/>
            </a:endParaRPr>
          </a:p>
          <a:p>
            <a:pPr lvl="4">
              <a:buClr>
                <a:schemeClr val="accent3"/>
              </a:buClr>
            </a:pPr>
            <a:r>
              <a:rPr lang="en-US" sz="1100" i="1" dirty="0" smtClean="0">
                <a:solidFill>
                  <a:srgbClr val="7F7F7F"/>
                </a:solidFill>
                <a:latin typeface="+mn-lt"/>
              </a:rPr>
              <a:t>Note</a:t>
            </a:r>
            <a:r>
              <a:rPr lang="en-US" sz="1100" i="1" dirty="0">
                <a:solidFill>
                  <a:srgbClr val="7F7F7F"/>
                </a:solidFill>
                <a:latin typeface="+mn-lt"/>
              </a:rPr>
              <a:t>: Documents can be removed from the recipient’s </a:t>
            </a:r>
            <a:r>
              <a:rPr lang="en-US" sz="1100" i="1" dirty="0" err="1">
                <a:solidFill>
                  <a:srgbClr val="7F7F7F"/>
                </a:solidFill>
                <a:latin typeface="+mn-lt"/>
              </a:rPr>
              <a:t>eSummary</a:t>
            </a:r>
            <a:r>
              <a:rPr lang="en-US" sz="1100" i="1" dirty="0">
                <a:solidFill>
                  <a:srgbClr val="7F7F7F"/>
                </a:solidFill>
                <a:latin typeface="+mn-lt"/>
              </a:rPr>
              <a:t> Mobile account by the sender at any time. Recipients should download the documents to their desktop or case management system prior to viewing, in order to ensure continuous access</a:t>
            </a:r>
            <a:endParaRPr lang="en-US" sz="1100" b="1" i="1" dirty="0">
              <a:solidFill>
                <a:srgbClr val="7F7F7F"/>
              </a:solidFill>
              <a:latin typeface="+mn-lt"/>
            </a:endParaRPr>
          </a:p>
        </p:txBody>
      </p:sp>
      <p:pic>
        <p:nvPicPr>
          <p:cNvPr id="20" name="Picture 19"/>
          <p:cNvPicPr>
            <a:picLocks noChangeAspect="1"/>
          </p:cNvPicPr>
          <p:nvPr/>
        </p:nvPicPr>
        <p:blipFill>
          <a:blip r:embed="rId3"/>
          <a:stretch>
            <a:fillRect/>
          </a:stretch>
        </p:blipFill>
        <p:spPr>
          <a:xfrm>
            <a:off x="5061646" y="980656"/>
            <a:ext cx="2877277" cy="3825395"/>
          </a:xfrm>
          <a:prstGeom prst="rect">
            <a:avLst/>
          </a:prstGeom>
          <a:ln w="3175">
            <a:solidFill>
              <a:schemeClr val="tx1"/>
            </a:solidFill>
          </a:ln>
        </p:spPr>
      </p:pic>
    </p:spTree>
    <p:extLst>
      <p:ext uri="{BB962C8B-B14F-4D97-AF65-F5344CB8AC3E}">
        <p14:creationId xmlns:p14="http://schemas.microsoft.com/office/powerpoint/2010/main" val="3592127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business-people-in-modern-office-working-on-solution-and-having-meeting-about-new-project.jpg"/>
          <p:cNvPicPr>
            <a:picLocks noChangeAspect="1"/>
          </p:cNvPicPr>
          <p:nvPr/>
        </p:nvPicPr>
        <p:blipFill rotWithShape="1">
          <a:blip r:embed="rId2">
            <a:extLst>
              <a:ext uri="{28A0092B-C50C-407E-A947-70E740481C1C}">
                <a14:useLocalDpi xmlns:a14="http://schemas.microsoft.com/office/drawing/2010/main" val="0"/>
              </a:ext>
            </a:extLst>
          </a:blip>
          <a:srcRect l="14748" r="16396"/>
          <a:stretch/>
        </p:blipFill>
        <p:spPr>
          <a:xfrm>
            <a:off x="3937370" y="0"/>
            <a:ext cx="5323245" cy="5160433"/>
          </a:xfrm>
          <a:prstGeom prst="rect">
            <a:avLst/>
          </a:prstGeom>
        </p:spPr>
      </p:pic>
      <p:sp>
        <p:nvSpPr>
          <p:cNvPr id="19" name="Footer Placeholder 23"/>
          <p:cNvSpPr>
            <a:spLocks noGrp="1"/>
          </p:cNvSpPr>
          <p:nvPr>
            <p:ph type="ftr" sz="quarter" idx="3"/>
          </p:nvPr>
        </p:nvSpPr>
        <p:spPr>
          <a:xfrm>
            <a:off x="628651" y="4722300"/>
            <a:ext cx="2057400" cy="273844"/>
          </a:xfrm>
        </p:spPr>
        <p:txBody>
          <a:bodyPr/>
          <a:lstStyle/>
          <a:p>
            <a:r>
              <a:rPr lang="en-US" dirty="0"/>
              <a:t>Proprietary and Confidential </a:t>
            </a:r>
            <a:r>
              <a:rPr lang="en-US" dirty="0" smtClean="0"/>
              <a:t>2021 ABI</a:t>
            </a:r>
            <a:endParaRPr lang="en-US" dirty="0"/>
          </a:p>
        </p:txBody>
      </p:sp>
      <p:sp>
        <p:nvSpPr>
          <p:cNvPr id="6" name="Text Placeholder 38"/>
          <p:cNvSpPr txBox="1">
            <a:spLocks/>
          </p:cNvSpPr>
          <p:nvPr/>
        </p:nvSpPr>
        <p:spPr>
          <a:xfrm>
            <a:off x="628650" y="1389796"/>
            <a:ext cx="3478052" cy="1846659"/>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lnSpc>
                <a:spcPct val="100000"/>
              </a:lnSpc>
            </a:pPr>
            <a:r>
              <a:rPr lang="en-US" sz="3000" b="1" dirty="0">
                <a:solidFill>
                  <a:schemeClr val="bg1"/>
                </a:solidFill>
                <a:latin typeface="+mn-lt"/>
              </a:rPr>
              <a:t>Powerful Solutions, Effective </a:t>
            </a:r>
            <a:br>
              <a:rPr lang="en-US" sz="3000" b="1" dirty="0">
                <a:solidFill>
                  <a:schemeClr val="bg1"/>
                </a:solidFill>
                <a:latin typeface="+mn-lt"/>
              </a:rPr>
            </a:br>
            <a:r>
              <a:rPr lang="en-US" sz="3000" b="1" dirty="0" smtClean="0">
                <a:solidFill>
                  <a:schemeClr val="bg1"/>
                </a:solidFill>
                <a:latin typeface="+mn-lt"/>
              </a:rPr>
              <a:t>Results</a:t>
            </a:r>
            <a:endParaRPr lang="en-US" sz="3000" dirty="0">
              <a:solidFill>
                <a:schemeClr val="bg1"/>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3402896"/>
            <a:ext cx="1077144" cy="379693"/>
          </a:xfrm>
          <a:prstGeom prst="rect">
            <a:avLst/>
          </a:prstGeom>
        </p:spPr>
      </p:pic>
    </p:spTree>
    <p:extLst>
      <p:ext uri="{BB962C8B-B14F-4D97-AF65-F5344CB8AC3E}">
        <p14:creationId xmlns:p14="http://schemas.microsoft.com/office/powerpoint/2010/main" val="27779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775229"/>
            <a:ext cx="7191354" cy="754822"/>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chemeClr val="accent2"/>
                </a:solidFill>
                <a:latin typeface="+mn-lt"/>
              </a:rPr>
              <a:t>WHAT IS SHARED </a:t>
            </a:r>
            <a:br>
              <a:rPr lang="en-US" sz="2700" dirty="0">
                <a:solidFill>
                  <a:schemeClr val="accent2"/>
                </a:solidFill>
                <a:latin typeface="+mn-lt"/>
              </a:rPr>
            </a:br>
            <a:r>
              <a:rPr lang="en-US" sz="2700" dirty="0" smtClean="0">
                <a:solidFill>
                  <a:schemeClr val="accent2"/>
                </a:solidFill>
                <a:latin typeface="+mn-lt"/>
              </a:rPr>
              <a:t>DOCUMENTS</a:t>
            </a:r>
            <a:r>
              <a:rPr lang="en-US" sz="2700" dirty="0">
                <a:solidFill>
                  <a:schemeClr val="accent2"/>
                </a:solidFill>
                <a:latin typeface="+mn-lt"/>
              </a:rPr>
              <a:t>?</a:t>
            </a:r>
            <a:endParaRPr lang="en-US" sz="2700" dirty="0">
              <a:solidFill>
                <a:srgbClr val="283F4B"/>
              </a:solidFill>
              <a:latin typeface="+mn-lt"/>
            </a:endParaRPr>
          </a:p>
        </p:txBody>
      </p:sp>
      <p:sp>
        <p:nvSpPr>
          <p:cNvPr id="8" name="Slide Number Placeholder 7"/>
          <p:cNvSpPr>
            <a:spLocks noGrp="1"/>
          </p:cNvSpPr>
          <p:nvPr>
            <p:ph type="sldNum" sz="quarter" idx="4"/>
          </p:nvPr>
        </p:nvSpPr>
        <p:spPr/>
        <p:txBody>
          <a:bodyPr/>
          <a:lstStyle/>
          <a:p>
            <a:fld id="{584AFF75-BD5D-E342-A9F1-12EC02DB40E0}" type="slidenum">
              <a:rPr lang="en-US" smtClean="0"/>
              <a:pPr/>
              <a:t>2</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5" name="Rectangle 14"/>
          <p:cNvSpPr>
            <a:spLocks/>
          </p:cNvSpPr>
          <p:nvPr/>
        </p:nvSpPr>
        <p:spPr>
          <a:xfrm>
            <a:off x="8829675" y="0"/>
            <a:ext cx="314325"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16" name="Text Placeholder 38"/>
          <p:cNvSpPr txBox="1">
            <a:spLocks/>
          </p:cNvSpPr>
          <p:nvPr/>
        </p:nvSpPr>
        <p:spPr>
          <a:xfrm>
            <a:off x="581048" y="1606684"/>
            <a:ext cx="4329619" cy="2439642"/>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r>
              <a:rPr lang="en-US" sz="1100" b="1" dirty="0" smtClean="0">
                <a:solidFill>
                  <a:schemeClr val="accent3"/>
                </a:solidFill>
                <a:latin typeface="+mn-lt"/>
              </a:rPr>
              <a:t>Shared Documents</a:t>
            </a:r>
            <a:r>
              <a:rPr lang="en-US" sz="1100" dirty="0" smtClean="0">
                <a:solidFill>
                  <a:srgbClr val="7F7F7F"/>
                </a:solidFill>
                <a:latin typeface="+mn-lt"/>
              </a:rPr>
              <a:t> </a:t>
            </a:r>
            <a:r>
              <a:rPr lang="en-US" sz="1100" dirty="0">
                <a:solidFill>
                  <a:srgbClr val="7F7F7F"/>
                </a:solidFill>
                <a:latin typeface="+mn-lt"/>
              </a:rPr>
              <a:t>is a powerful tool that ABI clients can use to collaborate with adjusters, experts, attorneys and other stakeholders. Using this resource to securely share records and summary reports creates greater efficiency with more successful </a:t>
            </a:r>
            <a:r>
              <a:rPr lang="en-US" sz="1100" dirty="0" smtClean="0">
                <a:solidFill>
                  <a:srgbClr val="7F7F7F"/>
                </a:solidFill>
                <a:latin typeface="+mn-lt"/>
              </a:rPr>
              <a:t>outcomes</a:t>
            </a:r>
            <a:endParaRPr lang="en-US" sz="1100" dirty="0">
              <a:solidFill>
                <a:srgbClr val="7F7F7F"/>
              </a:solidFill>
              <a:latin typeface="+mn-lt"/>
            </a:endParaRPr>
          </a:p>
          <a:p>
            <a:pPr marL="171450" lvl="4" indent="-171450">
              <a:spcBef>
                <a:spcPts val="400"/>
              </a:spcBef>
              <a:buClr>
                <a:schemeClr val="accent3"/>
              </a:buClr>
              <a:buFont typeface="Arial"/>
              <a:buChar char="•"/>
            </a:pPr>
            <a:r>
              <a:rPr lang="en-US" sz="1100" dirty="0" smtClean="0">
                <a:solidFill>
                  <a:srgbClr val="7F7F7F"/>
                </a:solidFill>
                <a:latin typeface="+mn-lt"/>
              </a:rPr>
              <a:t>Enhance </a:t>
            </a:r>
            <a:r>
              <a:rPr lang="en-US" sz="1100" dirty="0">
                <a:solidFill>
                  <a:srgbClr val="7F7F7F"/>
                </a:solidFill>
                <a:latin typeface="+mn-lt"/>
              </a:rPr>
              <a:t>communication by sharing documents and record summaries securely over an encrypted system to third parties, adjusters, experts, attorneys and other </a:t>
            </a:r>
            <a:r>
              <a:rPr lang="en-US" sz="1100" dirty="0" smtClean="0">
                <a:solidFill>
                  <a:srgbClr val="7F7F7F"/>
                </a:solidFill>
                <a:latin typeface="+mn-lt"/>
              </a:rPr>
              <a:t>stakeholders</a:t>
            </a:r>
            <a:endParaRPr lang="en-US" sz="1100" dirty="0">
              <a:solidFill>
                <a:srgbClr val="7F7F7F"/>
              </a:solidFill>
              <a:latin typeface="+mn-lt"/>
            </a:endParaRPr>
          </a:p>
          <a:p>
            <a:pPr marL="171450" lvl="4" indent="-171450">
              <a:spcBef>
                <a:spcPts val="400"/>
              </a:spcBef>
              <a:buClr>
                <a:schemeClr val="accent3"/>
              </a:buClr>
              <a:buFont typeface="Arial"/>
              <a:buChar char="•"/>
            </a:pPr>
            <a:r>
              <a:rPr lang="en-US" sz="1100" dirty="0" smtClean="0">
                <a:solidFill>
                  <a:srgbClr val="7F7F7F"/>
                </a:solidFill>
                <a:latin typeface="+mn-lt"/>
              </a:rPr>
              <a:t>Save </a:t>
            </a:r>
            <a:r>
              <a:rPr lang="en-US" sz="1100" dirty="0">
                <a:solidFill>
                  <a:srgbClr val="7F7F7F"/>
                </a:solidFill>
                <a:latin typeface="+mn-lt"/>
              </a:rPr>
              <a:t>time and eliminate hours spent </a:t>
            </a:r>
            <a:r>
              <a:rPr lang="en-US" sz="1100" dirty="0" smtClean="0">
                <a:solidFill>
                  <a:srgbClr val="7F7F7F"/>
                </a:solidFill>
                <a:latin typeface="+mn-lt"/>
              </a:rPr>
              <a:t>printing</a:t>
            </a:r>
            <a:endParaRPr lang="en-US" sz="1100" dirty="0">
              <a:solidFill>
                <a:srgbClr val="7F7F7F"/>
              </a:solidFill>
              <a:latin typeface="+mn-lt"/>
            </a:endParaRPr>
          </a:p>
          <a:p>
            <a:pPr marL="171450" lvl="4" indent="-171450">
              <a:spcBef>
                <a:spcPts val="400"/>
              </a:spcBef>
              <a:buClr>
                <a:schemeClr val="accent3"/>
              </a:buClr>
              <a:buFont typeface="Arial"/>
              <a:buChar char="•"/>
            </a:pPr>
            <a:r>
              <a:rPr lang="en-US" sz="1100" dirty="0" smtClean="0">
                <a:solidFill>
                  <a:srgbClr val="7F7F7F"/>
                </a:solidFill>
                <a:latin typeface="+mn-lt"/>
              </a:rPr>
              <a:t>Save </a:t>
            </a:r>
            <a:r>
              <a:rPr lang="en-US" sz="1100" dirty="0">
                <a:solidFill>
                  <a:srgbClr val="7F7F7F"/>
                </a:solidFill>
                <a:latin typeface="+mn-lt"/>
              </a:rPr>
              <a:t>money by eliminating paper and shipping costs</a:t>
            </a:r>
          </a:p>
          <a:p>
            <a:pPr marL="171450" lvl="4" indent="-171450">
              <a:spcBef>
                <a:spcPts val="400"/>
              </a:spcBef>
              <a:buClr>
                <a:schemeClr val="accent3"/>
              </a:buClr>
              <a:buFont typeface="Arial"/>
              <a:buChar char="•"/>
            </a:pPr>
            <a:r>
              <a:rPr lang="en-US" sz="1100" dirty="0" smtClean="0">
                <a:solidFill>
                  <a:srgbClr val="7F7F7F"/>
                </a:solidFill>
                <a:latin typeface="+mn-lt"/>
              </a:rPr>
              <a:t>Easily </a:t>
            </a:r>
            <a:r>
              <a:rPr lang="en-US" sz="1100" dirty="0">
                <a:solidFill>
                  <a:srgbClr val="7F7F7F"/>
                </a:solidFill>
                <a:latin typeface="+mn-lt"/>
              </a:rPr>
              <a:t>navigate between </a:t>
            </a:r>
            <a:r>
              <a:rPr lang="en-US" sz="1100" dirty="0" smtClean="0">
                <a:solidFill>
                  <a:srgbClr val="7F7F7F"/>
                </a:solidFill>
                <a:latin typeface="+mn-lt"/>
              </a:rPr>
              <a:t>documents</a:t>
            </a:r>
            <a:endParaRPr lang="en-US" sz="1100" dirty="0">
              <a:solidFill>
                <a:srgbClr val="7F7F7F"/>
              </a:solidFill>
              <a:latin typeface="+mn-lt"/>
            </a:endParaRPr>
          </a:p>
        </p:txBody>
      </p:sp>
      <p:sp>
        <p:nvSpPr>
          <p:cNvPr id="9" name="Rectangle 8"/>
          <p:cNvSpPr/>
          <p:nvPr/>
        </p:nvSpPr>
        <p:spPr>
          <a:xfrm>
            <a:off x="4886473" y="-1"/>
            <a:ext cx="4257527" cy="5143501"/>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Autofit/>
          </a:bodyPr>
          <a:lstStyle/>
          <a:p>
            <a:pPr algn="ctr"/>
            <a:endParaRPr lang="en-US" sz="1000" b="0" i="0" dirty="0">
              <a:latin typeface="Muli Regular" charset="0"/>
            </a:endParaRPr>
          </a:p>
        </p:txBody>
      </p:sp>
      <p:pic>
        <p:nvPicPr>
          <p:cNvPr id="14" name="Picture 13" descr="christin-hume-hBuwVLcYTnA-unsplash.jpg"/>
          <p:cNvPicPr>
            <a:picLocks noChangeAspect="1"/>
          </p:cNvPicPr>
          <p:nvPr/>
        </p:nvPicPr>
        <p:blipFill rotWithShape="1">
          <a:blip r:embed="rId3">
            <a:extLst>
              <a:ext uri="{28A0092B-C50C-407E-A947-70E740481C1C}">
                <a14:useLocalDpi xmlns:a14="http://schemas.microsoft.com/office/drawing/2010/main" val="0"/>
              </a:ext>
            </a:extLst>
          </a:blip>
          <a:srcRect l="20232" t="8677" r="24373"/>
          <a:stretch/>
        </p:blipFill>
        <p:spPr>
          <a:xfrm>
            <a:off x="4765515" y="434342"/>
            <a:ext cx="3885300" cy="4270148"/>
          </a:xfrm>
          <a:prstGeom prst="rect">
            <a:avLst/>
          </a:prstGeom>
        </p:spPr>
      </p:pic>
    </p:spTree>
    <p:extLst>
      <p:ext uri="{BB962C8B-B14F-4D97-AF65-F5344CB8AC3E}">
        <p14:creationId xmlns:p14="http://schemas.microsoft.com/office/powerpoint/2010/main" val="112250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81046" y="932464"/>
            <a:ext cx="4305427" cy="782778"/>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LOGIN TO ABI WEBSITE</a:t>
            </a:r>
          </a:p>
        </p:txBody>
      </p:sp>
      <p:sp>
        <p:nvSpPr>
          <p:cNvPr id="7" name="Text Placeholder 38"/>
          <p:cNvSpPr txBox="1">
            <a:spLocks/>
          </p:cNvSpPr>
          <p:nvPr/>
        </p:nvSpPr>
        <p:spPr>
          <a:xfrm>
            <a:off x="581048" y="1737284"/>
            <a:ext cx="8236381" cy="400622"/>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r>
              <a:rPr lang="en-US" sz="1100" dirty="0">
                <a:solidFill>
                  <a:srgbClr val="7F7F7F"/>
                </a:solidFill>
                <a:latin typeface="+mn-lt"/>
              </a:rPr>
              <a:t>Go to ABI website at </a:t>
            </a:r>
            <a:r>
              <a:rPr lang="en-US" sz="1100" b="1" dirty="0" err="1">
                <a:solidFill>
                  <a:srgbClr val="283F4B"/>
                </a:solidFill>
                <a:latin typeface="+mn-lt"/>
              </a:rPr>
              <a:t>www.abidss.com</a:t>
            </a:r>
            <a:r>
              <a:rPr lang="en-US" sz="1100" dirty="0">
                <a:solidFill>
                  <a:srgbClr val="7F7F7F"/>
                </a:solidFill>
                <a:latin typeface="+mn-lt"/>
              </a:rPr>
              <a:t>. Select Login at top corner and enter the assigned User Name and </a:t>
            </a:r>
            <a:r>
              <a:rPr lang="en-US" sz="1100" dirty="0" smtClean="0">
                <a:solidFill>
                  <a:srgbClr val="7F7F7F"/>
                </a:solidFill>
                <a:latin typeface="+mn-lt"/>
              </a:rPr>
              <a:t/>
            </a:r>
            <a:br>
              <a:rPr lang="en-US" sz="1100" dirty="0" smtClean="0">
                <a:solidFill>
                  <a:srgbClr val="7F7F7F"/>
                </a:solidFill>
                <a:latin typeface="+mn-lt"/>
              </a:rPr>
            </a:br>
            <a:r>
              <a:rPr lang="en-US" sz="1100" dirty="0" smtClean="0">
                <a:solidFill>
                  <a:srgbClr val="7F7F7F"/>
                </a:solidFill>
                <a:latin typeface="+mn-lt"/>
              </a:rPr>
              <a:t>Password </a:t>
            </a:r>
            <a:r>
              <a:rPr lang="en-US" sz="1100" dirty="0">
                <a:solidFill>
                  <a:srgbClr val="7F7F7F"/>
                </a:solidFill>
                <a:latin typeface="+mn-lt"/>
              </a:rPr>
              <a:t>into </a:t>
            </a:r>
            <a:r>
              <a:rPr lang="en-US" sz="1100" dirty="0" smtClean="0">
                <a:solidFill>
                  <a:srgbClr val="7F7F7F"/>
                </a:solidFill>
                <a:latin typeface="+mn-lt"/>
              </a:rPr>
              <a:t>the designated boxes.</a:t>
            </a:r>
            <a:endParaRPr lang="en-US" sz="1500" dirty="0">
              <a:solidFill>
                <a:srgbClr val="7F7F7F"/>
              </a:solidFill>
              <a:latin typeface="+mn-lt"/>
            </a:endParaRPr>
          </a:p>
        </p:txBody>
      </p:sp>
      <p:sp>
        <p:nvSpPr>
          <p:cNvPr id="8" name="Slide Number Placeholder 7"/>
          <p:cNvSpPr>
            <a:spLocks noGrp="1"/>
          </p:cNvSpPr>
          <p:nvPr>
            <p:ph type="sldNum" sz="quarter" idx="4"/>
          </p:nvPr>
        </p:nvSpPr>
        <p:spPr/>
        <p:txBody>
          <a:bodyPr/>
          <a:lstStyle/>
          <a:p>
            <a:fld id="{584AFF75-BD5D-E342-A9F1-12EC02DB40E0}" type="slidenum">
              <a:rPr lang="en-US" smtClean="0"/>
              <a:pPr/>
              <a:t>3</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3"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grpSp>
        <p:nvGrpSpPr>
          <p:cNvPr id="19" name="Group 18"/>
          <p:cNvGrpSpPr/>
          <p:nvPr/>
        </p:nvGrpSpPr>
        <p:grpSpPr>
          <a:xfrm>
            <a:off x="1411297" y="2023522"/>
            <a:ext cx="6321407" cy="2428837"/>
            <a:chOff x="586869" y="2108186"/>
            <a:chExt cx="6321407" cy="2428837"/>
          </a:xfrm>
        </p:grpSpPr>
        <p:pic>
          <p:nvPicPr>
            <p:cNvPr id="12" name="Picture 11"/>
            <p:cNvPicPr>
              <a:picLocks noChangeAspect="1"/>
            </p:cNvPicPr>
            <p:nvPr/>
          </p:nvPicPr>
          <p:blipFill>
            <a:blip r:embed="rId3"/>
            <a:stretch>
              <a:fillRect/>
            </a:stretch>
          </p:blipFill>
          <p:spPr>
            <a:xfrm>
              <a:off x="586869" y="2384486"/>
              <a:ext cx="6125988" cy="2152537"/>
            </a:xfrm>
            <a:prstGeom prst="rect">
              <a:avLst/>
            </a:prstGeom>
          </p:spPr>
        </p:pic>
        <p:pic>
          <p:nvPicPr>
            <p:cNvPr id="14" name="Picture 13"/>
            <p:cNvPicPr>
              <a:picLocks noChangeAspect="1"/>
            </p:cNvPicPr>
            <p:nvPr/>
          </p:nvPicPr>
          <p:blipFill>
            <a:blip r:embed="rId4"/>
            <a:stretch>
              <a:fillRect/>
            </a:stretch>
          </p:blipFill>
          <p:spPr>
            <a:xfrm>
              <a:off x="3341666" y="3677215"/>
              <a:ext cx="3371191" cy="859808"/>
            </a:xfrm>
            <a:prstGeom prst="rect">
              <a:avLst/>
            </a:prstGeom>
          </p:spPr>
        </p:pic>
        <p:cxnSp>
          <p:nvCxnSpPr>
            <p:cNvPr id="15" name="Straight Arrow Connector 14"/>
            <p:cNvCxnSpPr/>
            <p:nvPr/>
          </p:nvCxnSpPr>
          <p:spPr>
            <a:xfrm>
              <a:off x="5202992" y="2108186"/>
              <a:ext cx="0" cy="299147"/>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3048930" y="3938731"/>
              <a:ext cx="453524"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6522582" y="3938731"/>
              <a:ext cx="385694"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grpSp>
      <p:sp>
        <p:nvSpPr>
          <p:cNvPr id="20" name="Rectangle 19"/>
          <p:cNvSpPr>
            <a:spLocks/>
          </p:cNvSpPr>
          <p:nvPr/>
        </p:nvSpPr>
        <p:spPr>
          <a:xfrm>
            <a:off x="8829675" y="0"/>
            <a:ext cx="314325"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Tree>
    <p:extLst>
      <p:ext uri="{BB962C8B-B14F-4D97-AF65-F5344CB8AC3E}">
        <p14:creationId xmlns:p14="http://schemas.microsoft.com/office/powerpoint/2010/main" val="200755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1878" y="1855916"/>
            <a:ext cx="4856527" cy="2205354"/>
          </a:xfrm>
          <a:prstGeom prst="rect">
            <a:avLst/>
          </a:prstGeom>
        </p:spPr>
      </p:pic>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HOW TO SHARE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4</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cxnSp>
        <p:nvCxnSpPr>
          <p:cNvPr id="19" name="Straight Arrow Connector 18"/>
          <p:cNvCxnSpPr/>
          <p:nvPr/>
        </p:nvCxnSpPr>
        <p:spPr>
          <a:xfrm>
            <a:off x="4723032" y="1855916"/>
            <a:ext cx="0" cy="19360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8" y="1434904"/>
            <a:ext cx="3003173" cy="2287806"/>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smtClean="0">
                <a:solidFill>
                  <a:srgbClr val="7F7F7F"/>
                </a:solidFill>
                <a:latin typeface="+mn-lt"/>
              </a:rPr>
              <a:t>Click </a:t>
            </a:r>
            <a:r>
              <a:rPr lang="en-US" sz="1100" dirty="0">
                <a:solidFill>
                  <a:srgbClr val="7F7F7F"/>
                </a:solidFill>
                <a:latin typeface="+mn-lt"/>
              </a:rPr>
              <a:t>on the </a:t>
            </a:r>
            <a:r>
              <a:rPr lang="en-US" sz="1100" b="1" dirty="0">
                <a:solidFill>
                  <a:srgbClr val="7F7F7F"/>
                </a:solidFill>
                <a:latin typeface="+mn-lt"/>
              </a:rPr>
              <a:t>Shared Documents </a:t>
            </a:r>
            <a:r>
              <a:rPr lang="en-US" sz="1100" dirty="0">
                <a:solidFill>
                  <a:srgbClr val="7F7F7F"/>
                </a:solidFill>
                <a:latin typeface="+mn-lt"/>
              </a:rPr>
              <a:t>tab, then locate a case by typing part of the name into the blank search box under the </a:t>
            </a:r>
            <a:r>
              <a:rPr lang="en-US" sz="1100" dirty="0" smtClean="0">
                <a:solidFill>
                  <a:srgbClr val="7F7F7F"/>
                </a:solidFill>
                <a:latin typeface="+mn-lt"/>
              </a:rPr>
              <a:t>“Case Files” tab</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After the case has been located, click on </a:t>
            </a:r>
            <a:r>
              <a:rPr lang="en-US" sz="1100" b="1" dirty="0" smtClean="0">
                <a:solidFill>
                  <a:srgbClr val="7F7F7F"/>
                </a:solidFill>
                <a:latin typeface="+mn-lt"/>
              </a:rPr>
              <a:t>Add </a:t>
            </a:r>
            <a:r>
              <a:rPr lang="en-US" sz="1100" b="1" dirty="0">
                <a:solidFill>
                  <a:srgbClr val="7F7F7F"/>
                </a:solidFill>
                <a:latin typeface="+mn-lt"/>
              </a:rPr>
              <a:t>Folder</a:t>
            </a:r>
            <a:r>
              <a:rPr lang="en-US" sz="1100" dirty="0">
                <a:solidFill>
                  <a:srgbClr val="7F7F7F"/>
                </a:solidFill>
                <a:latin typeface="+mn-lt"/>
              </a:rPr>
              <a:t> in the right viewing pane under the </a:t>
            </a:r>
            <a:r>
              <a:rPr lang="en-US" sz="1100" dirty="0" smtClean="0">
                <a:solidFill>
                  <a:srgbClr val="7F7F7F"/>
                </a:solidFill>
                <a:latin typeface="+mn-lt"/>
              </a:rPr>
              <a:t>“Shared Files” </a:t>
            </a:r>
            <a:r>
              <a:rPr lang="en-US" sz="1100" dirty="0">
                <a:solidFill>
                  <a:srgbClr val="7F7F7F"/>
                </a:solidFill>
                <a:latin typeface="+mn-lt"/>
              </a:rPr>
              <a:t>tab, and name the </a:t>
            </a:r>
            <a:r>
              <a:rPr lang="en-US" sz="1100" dirty="0" smtClean="0">
                <a:solidFill>
                  <a:srgbClr val="7F7F7F"/>
                </a:solidFill>
                <a:latin typeface="+mn-lt"/>
              </a:rPr>
              <a:t>folder</a:t>
            </a:r>
            <a:endParaRPr lang="en-US" sz="1100" dirty="0">
              <a:solidFill>
                <a:srgbClr val="7F7F7F"/>
              </a:solidFill>
              <a:latin typeface="+mn-lt"/>
            </a:endParaRPr>
          </a:p>
          <a:p>
            <a:pPr lvl="4">
              <a:buClr>
                <a:schemeClr val="accent3"/>
              </a:buClr>
            </a:pPr>
            <a:endParaRPr lang="en-US" sz="1100" dirty="0">
              <a:solidFill>
                <a:srgbClr val="7F7F7F"/>
              </a:solidFill>
              <a:latin typeface="+mn-lt"/>
            </a:endParaRPr>
          </a:p>
        </p:txBody>
      </p:sp>
      <p:cxnSp>
        <p:nvCxnSpPr>
          <p:cNvPr id="38" name="Straight Arrow Connector 37"/>
          <p:cNvCxnSpPr/>
          <p:nvPr/>
        </p:nvCxnSpPr>
        <p:spPr>
          <a:xfrm>
            <a:off x="3584221" y="2446679"/>
            <a:ext cx="284946"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flipV="1">
            <a:off x="8466741" y="3708049"/>
            <a:ext cx="1" cy="20055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flipV="1">
            <a:off x="8020052" y="3708049"/>
            <a:ext cx="1" cy="20055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14" name="Text Placeholder 2"/>
          <p:cNvSpPr txBox="1">
            <a:spLocks/>
          </p:cNvSpPr>
          <p:nvPr/>
        </p:nvSpPr>
        <p:spPr>
          <a:xfrm>
            <a:off x="581046" y="1434904"/>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smtClean="0">
                <a:solidFill>
                  <a:srgbClr val="283F4B"/>
                </a:solidFill>
                <a:latin typeface="+mn-lt"/>
              </a:rPr>
              <a:t>SUB-ACCOUNT VIEW</a:t>
            </a:r>
            <a:endParaRPr lang="en-US" sz="1100" b="1" dirty="0">
              <a:solidFill>
                <a:srgbClr val="283F4B"/>
              </a:solidFill>
              <a:latin typeface="+mn-lt"/>
            </a:endParaRPr>
          </a:p>
        </p:txBody>
      </p:sp>
    </p:spTree>
    <p:extLst>
      <p:ext uri="{BB962C8B-B14F-4D97-AF65-F5344CB8AC3E}">
        <p14:creationId xmlns:p14="http://schemas.microsoft.com/office/powerpoint/2010/main" val="198700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28525" y="1791782"/>
            <a:ext cx="4833493" cy="2196322"/>
          </a:xfrm>
          <a:prstGeom prst="rect">
            <a:avLst/>
          </a:prstGeom>
        </p:spPr>
      </p:pic>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HOW TO SHARE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5</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cxnSp>
        <p:nvCxnSpPr>
          <p:cNvPr id="19" name="Straight Arrow Connector 18"/>
          <p:cNvCxnSpPr/>
          <p:nvPr/>
        </p:nvCxnSpPr>
        <p:spPr>
          <a:xfrm>
            <a:off x="4723032" y="1855916"/>
            <a:ext cx="0" cy="19360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8" y="1434904"/>
            <a:ext cx="3003173" cy="2694071"/>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smtClean="0">
                <a:solidFill>
                  <a:srgbClr val="7F7F7F"/>
                </a:solidFill>
                <a:latin typeface="+mn-lt"/>
              </a:rPr>
              <a:t>Select a sub-account from the drop-down menu located at the upper right-hand side of the page.  Click </a:t>
            </a:r>
            <a:r>
              <a:rPr lang="en-US" sz="1100" dirty="0">
                <a:solidFill>
                  <a:srgbClr val="7F7F7F"/>
                </a:solidFill>
                <a:latin typeface="+mn-lt"/>
              </a:rPr>
              <a:t>on the </a:t>
            </a:r>
            <a:r>
              <a:rPr lang="en-US" sz="1100" b="1" dirty="0">
                <a:solidFill>
                  <a:srgbClr val="7F7F7F"/>
                </a:solidFill>
                <a:latin typeface="+mn-lt"/>
              </a:rPr>
              <a:t>Shared Documents </a:t>
            </a:r>
            <a:r>
              <a:rPr lang="en-US" sz="1100" dirty="0">
                <a:solidFill>
                  <a:srgbClr val="7F7F7F"/>
                </a:solidFill>
                <a:latin typeface="+mn-lt"/>
              </a:rPr>
              <a:t>tab, then locate a case by typing part of the name into the blank search box under the </a:t>
            </a:r>
            <a:r>
              <a:rPr lang="en-US" sz="1100" dirty="0" smtClean="0">
                <a:solidFill>
                  <a:srgbClr val="7F7F7F"/>
                </a:solidFill>
                <a:latin typeface="+mn-lt"/>
              </a:rPr>
              <a:t>“Case Files” tab</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After the case has been located, click on </a:t>
            </a:r>
            <a:r>
              <a:rPr lang="en-US" sz="1100" b="1" dirty="0" smtClean="0">
                <a:solidFill>
                  <a:srgbClr val="7F7F7F"/>
                </a:solidFill>
                <a:latin typeface="+mn-lt"/>
              </a:rPr>
              <a:t>Add </a:t>
            </a:r>
            <a:r>
              <a:rPr lang="en-US" sz="1100" b="1" dirty="0">
                <a:solidFill>
                  <a:srgbClr val="7F7F7F"/>
                </a:solidFill>
                <a:latin typeface="+mn-lt"/>
              </a:rPr>
              <a:t>Folder</a:t>
            </a:r>
            <a:r>
              <a:rPr lang="en-US" sz="1100" dirty="0">
                <a:solidFill>
                  <a:srgbClr val="7F7F7F"/>
                </a:solidFill>
                <a:latin typeface="+mn-lt"/>
              </a:rPr>
              <a:t> in the right viewing pane under the </a:t>
            </a:r>
            <a:r>
              <a:rPr lang="en-US" sz="1100" dirty="0" smtClean="0">
                <a:solidFill>
                  <a:srgbClr val="7F7F7F"/>
                </a:solidFill>
                <a:latin typeface="+mn-lt"/>
              </a:rPr>
              <a:t>“Shared Files” </a:t>
            </a:r>
            <a:r>
              <a:rPr lang="en-US" sz="1100" dirty="0">
                <a:solidFill>
                  <a:srgbClr val="7F7F7F"/>
                </a:solidFill>
                <a:latin typeface="+mn-lt"/>
              </a:rPr>
              <a:t>tab, and name the </a:t>
            </a:r>
            <a:r>
              <a:rPr lang="en-US" sz="1100" dirty="0" smtClean="0">
                <a:solidFill>
                  <a:srgbClr val="7F7F7F"/>
                </a:solidFill>
                <a:latin typeface="+mn-lt"/>
              </a:rPr>
              <a:t>folder</a:t>
            </a:r>
            <a:endParaRPr lang="en-US" sz="1100" dirty="0">
              <a:solidFill>
                <a:srgbClr val="7F7F7F"/>
              </a:solidFill>
              <a:latin typeface="+mn-lt"/>
            </a:endParaRPr>
          </a:p>
          <a:p>
            <a:pPr lvl="4">
              <a:buClr>
                <a:schemeClr val="accent3"/>
              </a:buClr>
            </a:pPr>
            <a:endParaRPr lang="en-US" sz="1100" dirty="0">
              <a:solidFill>
                <a:srgbClr val="7F7F7F"/>
              </a:solidFill>
              <a:latin typeface="+mn-lt"/>
            </a:endParaRPr>
          </a:p>
        </p:txBody>
      </p:sp>
      <p:cxnSp>
        <p:nvCxnSpPr>
          <p:cNvPr id="38" name="Straight Arrow Connector 37"/>
          <p:cNvCxnSpPr/>
          <p:nvPr/>
        </p:nvCxnSpPr>
        <p:spPr>
          <a:xfrm>
            <a:off x="3507581" y="2396229"/>
            <a:ext cx="284946"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flipV="1">
            <a:off x="8515351" y="3708048"/>
            <a:ext cx="1" cy="20055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flipV="1">
            <a:off x="8103810" y="3708049"/>
            <a:ext cx="1" cy="20055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14" name="Text Placeholder 2"/>
          <p:cNvSpPr txBox="1">
            <a:spLocks/>
          </p:cNvSpPr>
          <p:nvPr/>
        </p:nvSpPr>
        <p:spPr>
          <a:xfrm>
            <a:off x="581046" y="1434904"/>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smtClean="0">
                <a:solidFill>
                  <a:srgbClr val="283F4B"/>
                </a:solidFill>
                <a:latin typeface="+mn-lt"/>
              </a:rPr>
              <a:t>GLOBAL ACCOUNT VIEW</a:t>
            </a:r>
            <a:endParaRPr lang="en-US" sz="1100" b="1" dirty="0">
              <a:solidFill>
                <a:srgbClr val="283F4B"/>
              </a:solidFill>
              <a:latin typeface="+mn-lt"/>
            </a:endParaRPr>
          </a:p>
        </p:txBody>
      </p:sp>
      <p:cxnSp>
        <p:nvCxnSpPr>
          <p:cNvPr id="17" name="Straight Arrow Connector 16"/>
          <p:cNvCxnSpPr/>
          <p:nvPr/>
        </p:nvCxnSpPr>
        <p:spPr>
          <a:xfrm>
            <a:off x="6724798" y="1999989"/>
            <a:ext cx="284946"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80843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3238" y="1621089"/>
            <a:ext cx="3043470" cy="2287511"/>
          </a:xfrm>
          <a:prstGeom prst="rect">
            <a:avLst/>
          </a:prstGeom>
        </p:spPr>
      </p:pic>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HOW TO SHARE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6</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8" y="1434904"/>
            <a:ext cx="3003173" cy="1956433"/>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smtClean="0">
                <a:solidFill>
                  <a:srgbClr val="7F7F7F"/>
                </a:solidFill>
                <a:latin typeface="+mn-lt"/>
              </a:rPr>
              <a:t>Once a document is dragged to the newly added folder, a pop-up will appear indicating if the files successfully copied over.  If the file(s) failed, the file name(s) will be listed</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smtClean="0">
                <a:solidFill>
                  <a:srgbClr val="7F7F7F"/>
                </a:solidFill>
                <a:latin typeface="+mn-lt"/>
              </a:rPr>
              <a:t>Here, you can select </a:t>
            </a:r>
            <a:r>
              <a:rPr lang="en-US" sz="1100" b="1" dirty="0" smtClean="0">
                <a:solidFill>
                  <a:srgbClr val="7F7F7F"/>
                </a:solidFill>
                <a:latin typeface="+mn-lt"/>
              </a:rPr>
              <a:t>Add Collaborator </a:t>
            </a:r>
            <a:r>
              <a:rPr lang="en-US" sz="1100" dirty="0" smtClean="0">
                <a:solidFill>
                  <a:srgbClr val="7F7F7F"/>
                </a:solidFill>
                <a:latin typeface="+mn-lt"/>
              </a:rPr>
              <a:t>to share the file (additional information found on </a:t>
            </a:r>
            <a:r>
              <a:rPr lang="en-US" sz="1100" smtClean="0">
                <a:solidFill>
                  <a:srgbClr val="7F7F7F"/>
                </a:solidFill>
                <a:latin typeface="+mn-lt"/>
              </a:rPr>
              <a:t>page 8) </a:t>
            </a:r>
            <a:r>
              <a:rPr lang="en-US" sz="1100" dirty="0" smtClean="0">
                <a:solidFill>
                  <a:srgbClr val="7F7F7F"/>
                </a:solidFill>
                <a:latin typeface="+mn-lt"/>
              </a:rPr>
              <a:t>or</a:t>
            </a:r>
            <a:r>
              <a:rPr lang="en-US" sz="1100" b="1" dirty="0" smtClean="0">
                <a:solidFill>
                  <a:srgbClr val="7F7F7F"/>
                </a:solidFill>
                <a:latin typeface="+mn-lt"/>
              </a:rPr>
              <a:t> Close </a:t>
            </a:r>
            <a:r>
              <a:rPr lang="en-US" sz="1100" dirty="0" smtClean="0">
                <a:solidFill>
                  <a:srgbClr val="7F7F7F"/>
                </a:solidFill>
                <a:latin typeface="+mn-lt"/>
              </a:rPr>
              <a:t>the ‘Copy’ pop-up</a:t>
            </a:r>
            <a:endParaRPr lang="en-US" sz="1100" dirty="0">
              <a:solidFill>
                <a:srgbClr val="7F7F7F"/>
              </a:solidFill>
              <a:latin typeface="+mn-lt"/>
            </a:endParaRPr>
          </a:p>
        </p:txBody>
      </p:sp>
      <p:cxnSp>
        <p:nvCxnSpPr>
          <p:cNvPr id="38" name="Straight Arrow Connector 37"/>
          <p:cNvCxnSpPr/>
          <p:nvPr/>
        </p:nvCxnSpPr>
        <p:spPr>
          <a:xfrm>
            <a:off x="4541122" y="2188124"/>
            <a:ext cx="284946"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flipV="1">
            <a:off x="7515687" y="3808324"/>
            <a:ext cx="1" cy="20055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flipV="1">
            <a:off x="6998446" y="3808324"/>
            <a:ext cx="1" cy="20055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65530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0353" y="1543098"/>
            <a:ext cx="5492160" cy="2440297"/>
          </a:xfrm>
          <a:prstGeom prst="rect">
            <a:avLst/>
          </a:prstGeom>
        </p:spPr>
      </p:pic>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HOW TO SHARE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7</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cxnSp>
        <p:nvCxnSpPr>
          <p:cNvPr id="19" name="Straight Arrow Connector 18"/>
          <p:cNvCxnSpPr/>
          <p:nvPr/>
        </p:nvCxnSpPr>
        <p:spPr>
          <a:xfrm>
            <a:off x="7792561" y="3285877"/>
            <a:ext cx="0" cy="19360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8" y="1434903"/>
            <a:ext cx="2284981" cy="3431709"/>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latin typeface="+mn-lt"/>
              </a:rPr>
              <a:t>Click on the newly created folder, then click the </a:t>
            </a:r>
            <a:r>
              <a:rPr lang="en-US" sz="1100" b="1" dirty="0">
                <a:solidFill>
                  <a:srgbClr val="7F7F7F"/>
                </a:solidFill>
                <a:latin typeface="+mn-lt"/>
              </a:rPr>
              <a:t>Share</a:t>
            </a:r>
            <a:r>
              <a:rPr lang="en-US" sz="1100" dirty="0">
                <a:solidFill>
                  <a:srgbClr val="7F7F7F"/>
                </a:solidFill>
                <a:latin typeface="+mn-lt"/>
              </a:rPr>
              <a:t> </a:t>
            </a:r>
            <a:r>
              <a:rPr lang="en-US" sz="1100" dirty="0" smtClean="0">
                <a:solidFill>
                  <a:srgbClr val="7F7F7F"/>
                </a:solidFill>
                <a:latin typeface="+mn-lt"/>
              </a:rPr>
              <a:t>icon</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a:solidFill>
                  <a:srgbClr val="7F7F7F"/>
                </a:solidFill>
                <a:latin typeface="+mn-lt"/>
              </a:rPr>
              <a:t>Select the </a:t>
            </a:r>
            <a:r>
              <a:rPr lang="en-US" sz="1100" b="1" dirty="0">
                <a:solidFill>
                  <a:srgbClr val="7F7F7F"/>
                </a:solidFill>
                <a:latin typeface="+mn-lt"/>
              </a:rPr>
              <a:t>Rename</a:t>
            </a:r>
            <a:r>
              <a:rPr lang="en-US" sz="1100" dirty="0">
                <a:solidFill>
                  <a:srgbClr val="7F7F7F"/>
                </a:solidFill>
                <a:latin typeface="+mn-lt"/>
              </a:rPr>
              <a:t> </a:t>
            </a:r>
            <a:r>
              <a:rPr lang="en-US" sz="1100" dirty="0" smtClean="0">
                <a:solidFill>
                  <a:srgbClr val="7F7F7F"/>
                </a:solidFill>
                <a:latin typeface="+mn-lt"/>
              </a:rPr>
              <a:t>icon </a:t>
            </a:r>
            <a:r>
              <a:rPr lang="en-US" sz="1100" dirty="0">
                <a:solidFill>
                  <a:srgbClr val="7F7F7F"/>
                </a:solidFill>
                <a:latin typeface="+mn-lt"/>
              </a:rPr>
              <a:t>at any time to change the name of your folder(s</a:t>
            </a:r>
            <a:r>
              <a:rPr lang="en-US" sz="1100" dirty="0" smtClean="0">
                <a:solidFill>
                  <a:srgbClr val="7F7F7F"/>
                </a:solidFill>
                <a:latin typeface="+mn-lt"/>
              </a:rPr>
              <a:t>) or file(s)</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i="1" dirty="0">
                <a:solidFill>
                  <a:srgbClr val="7F7F7F"/>
                </a:solidFill>
                <a:latin typeface="+mn-lt"/>
              </a:rPr>
              <a:t>Note: If you select the Remove </a:t>
            </a:r>
            <a:r>
              <a:rPr lang="en-US" sz="1100" i="1" dirty="0" smtClean="0">
                <a:solidFill>
                  <a:srgbClr val="7F7F7F"/>
                </a:solidFill>
                <a:latin typeface="+mn-lt"/>
              </a:rPr>
              <a:t>icon </a:t>
            </a:r>
            <a:r>
              <a:rPr lang="en-US" sz="1100" i="1" dirty="0">
                <a:solidFill>
                  <a:srgbClr val="7F7F7F"/>
                </a:solidFill>
                <a:latin typeface="+mn-lt"/>
              </a:rPr>
              <a:t>after sharing documents with a collaborator, those documents will no longer be visible within the recipient’s </a:t>
            </a:r>
            <a:r>
              <a:rPr lang="en-US" sz="1100" i="1" dirty="0" err="1">
                <a:solidFill>
                  <a:srgbClr val="7F7F7F"/>
                </a:solidFill>
                <a:latin typeface="+mn-lt"/>
              </a:rPr>
              <a:t>eSummary</a:t>
            </a:r>
            <a:r>
              <a:rPr lang="en-US" sz="1100" i="1" dirty="0">
                <a:solidFill>
                  <a:srgbClr val="7F7F7F"/>
                </a:solidFill>
                <a:latin typeface="+mn-lt"/>
              </a:rPr>
              <a:t> Mobile account</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p:txBody>
      </p:sp>
    </p:spTree>
    <p:extLst>
      <p:ext uri="{BB962C8B-B14F-4D97-AF65-F5344CB8AC3E}">
        <p14:creationId xmlns:p14="http://schemas.microsoft.com/office/powerpoint/2010/main" val="404566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9907" y="1434903"/>
            <a:ext cx="5701471" cy="2599796"/>
          </a:xfrm>
          <a:prstGeom prst="rect">
            <a:avLst/>
          </a:prstGeom>
        </p:spPr>
      </p:pic>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HOW TO SHARE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8</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9" y="1434903"/>
            <a:ext cx="2196018" cy="2833083"/>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smtClean="0">
                <a:solidFill>
                  <a:srgbClr val="7F7F7F"/>
                </a:solidFill>
                <a:latin typeface="+mn-lt"/>
              </a:rPr>
              <a:t>From here, you can utilize the </a:t>
            </a:r>
            <a:r>
              <a:rPr lang="en-US" sz="1100" b="1" dirty="0" smtClean="0">
                <a:solidFill>
                  <a:srgbClr val="7F7F7F"/>
                </a:solidFill>
                <a:latin typeface="+mn-lt"/>
              </a:rPr>
              <a:t>Contact</a:t>
            </a:r>
            <a:r>
              <a:rPr lang="en-US" sz="1100" dirty="0" smtClean="0">
                <a:solidFill>
                  <a:srgbClr val="7F7F7F"/>
                </a:solidFill>
                <a:latin typeface="+mn-lt"/>
              </a:rPr>
              <a:t> drop-down to select an email from the saved email address(</a:t>
            </a:r>
            <a:r>
              <a:rPr lang="en-US" sz="1100" dirty="0" err="1" smtClean="0">
                <a:solidFill>
                  <a:srgbClr val="7F7F7F"/>
                </a:solidFill>
                <a:latin typeface="+mn-lt"/>
              </a:rPr>
              <a:t>es</a:t>
            </a:r>
            <a:r>
              <a:rPr lang="en-US" sz="1100" dirty="0" smtClean="0">
                <a:solidFill>
                  <a:srgbClr val="7F7F7F"/>
                </a:solidFill>
                <a:latin typeface="+mn-lt"/>
              </a:rPr>
              <a:t>) added to your account.</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r>
              <a:rPr lang="en-US" sz="1100" dirty="0" smtClean="0">
                <a:solidFill>
                  <a:srgbClr val="7F7F7F"/>
                </a:solidFill>
                <a:latin typeface="+mn-lt"/>
              </a:rPr>
              <a:t>If the email is not listed, enter </a:t>
            </a:r>
            <a:r>
              <a:rPr lang="en-US" sz="1100" dirty="0">
                <a:solidFill>
                  <a:srgbClr val="7F7F7F"/>
                </a:solidFill>
                <a:latin typeface="+mn-lt"/>
              </a:rPr>
              <a:t>the email address(</a:t>
            </a:r>
            <a:r>
              <a:rPr lang="en-US" sz="1100" dirty="0" err="1">
                <a:solidFill>
                  <a:srgbClr val="7F7F7F"/>
                </a:solidFill>
                <a:latin typeface="+mn-lt"/>
              </a:rPr>
              <a:t>es</a:t>
            </a:r>
            <a:r>
              <a:rPr lang="en-US" sz="1100" dirty="0">
                <a:solidFill>
                  <a:srgbClr val="7F7F7F"/>
                </a:solidFill>
                <a:latin typeface="+mn-lt"/>
              </a:rPr>
              <a:t>) of the parties with whom the documents should be </a:t>
            </a:r>
            <a:r>
              <a:rPr lang="en-US" sz="1100" dirty="0" smtClean="0">
                <a:solidFill>
                  <a:srgbClr val="7F7F7F"/>
                </a:solidFill>
                <a:latin typeface="+mn-lt"/>
              </a:rPr>
              <a:t>shared, </a:t>
            </a:r>
            <a:r>
              <a:rPr lang="en-US" sz="1100" dirty="0">
                <a:solidFill>
                  <a:srgbClr val="7F7F7F"/>
                </a:solidFill>
                <a:latin typeface="+mn-lt"/>
              </a:rPr>
              <a:t>then </a:t>
            </a:r>
            <a:r>
              <a:rPr lang="en-US" sz="1100" dirty="0" smtClean="0">
                <a:solidFill>
                  <a:srgbClr val="7F7F7F"/>
                </a:solidFill>
                <a:latin typeface="+mn-lt"/>
              </a:rPr>
              <a:t>click the ‘</a:t>
            </a:r>
            <a:r>
              <a:rPr lang="en-US" sz="1100" b="1" dirty="0" smtClean="0">
                <a:solidFill>
                  <a:srgbClr val="7F7F7F"/>
                </a:solidFill>
                <a:latin typeface="+mn-lt"/>
              </a:rPr>
              <a:t>+</a:t>
            </a:r>
            <a:r>
              <a:rPr lang="en-US" sz="1100" dirty="0" smtClean="0">
                <a:solidFill>
                  <a:srgbClr val="7F7F7F"/>
                </a:solidFill>
                <a:latin typeface="+mn-lt"/>
              </a:rPr>
              <a:t>’ button after each entry</a:t>
            </a:r>
          </a:p>
          <a:p>
            <a:pPr lvl="4">
              <a:buClr>
                <a:schemeClr val="accent3"/>
              </a:buClr>
            </a:pPr>
            <a:endParaRPr lang="en-US" sz="1100" dirty="0">
              <a:solidFill>
                <a:srgbClr val="7F7F7F"/>
              </a:solidFill>
              <a:latin typeface="+mn-lt"/>
            </a:endParaRPr>
          </a:p>
        </p:txBody>
      </p:sp>
      <p:cxnSp>
        <p:nvCxnSpPr>
          <p:cNvPr id="20" name="Straight Arrow Connector 19"/>
          <p:cNvCxnSpPr/>
          <p:nvPr/>
        </p:nvCxnSpPr>
        <p:spPr>
          <a:xfrm flipH="1">
            <a:off x="6641981" y="3166936"/>
            <a:ext cx="222861" cy="193601"/>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507191" y="3240529"/>
            <a:ext cx="329589"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520159" y="3392929"/>
            <a:ext cx="329589"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4"/>
          <a:stretch>
            <a:fillRect/>
          </a:stretch>
        </p:blipFill>
        <p:spPr>
          <a:xfrm>
            <a:off x="5678156" y="3467575"/>
            <a:ext cx="1075255" cy="460085"/>
          </a:xfrm>
          <a:prstGeom prst="rect">
            <a:avLst/>
          </a:prstGeom>
          <a:ln>
            <a:solidFill>
              <a:schemeClr val="accent4">
                <a:lumMod val="75000"/>
              </a:schemeClr>
            </a:solidFill>
          </a:ln>
          <a:effectLst>
            <a:outerShdw blurRad="50800" dist="38100" dir="16200000" rotWithShape="0">
              <a:prstClr val="black">
                <a:alpha val="40000"/>
              </a:prstClr>
            </a:outerShdw>
          </a:effectLst>
        </p:spPr>
      </p:pic>
      <p:cxnSp>
        <p:nvCxnSpPr>
          <p:cNvPr id="17" name="Straight Arrow Connector 16"/>
          <p:cNvCxnSpPr>
            <a:endCxn id="15" idx="0"/>
          </p:cNvCxnSpPr>
          <p:nvPr/>
        </p:nvCxnSpPr>
        <p:spPr>
          <a:xfrm>
            <a:off x="6124319" y="3277527"/>
            <a:ext cx="91465" cy="190048"/>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094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2909" y="1434903"/>
            <a:ext cx="2236950" cy="2679874"/>
          </a:xfrm>
          <a:prstGeom prst="rect">
            <a:avLst/>
          </a:prstGeom>
        </p:spPr>
      </p:pic>
      <p:sp>
        <p:nvSpPr>
          <p:cNvPr id="6" name="Text Placeholder 2"/>
          <p:cNvSpPr txBox="1">
            <a:spLocks/>
          </p:cNvSpPr>
          <p:nvPr/>
        </p:nvSpPr>
        <p:spPr>
          <a:xfrm>
            <a:off x="581046" y="932464"/>
            <a:ext cx="7522764" cy="38087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700" dirty="0">
                <a:solidFill>
                  <a:srgbClr val="283F4B"/>
                </a:solidFill>
                <a:latin typeface="+mn-lt"/>
              </a:rPr>
              <a:t>HOW TO SHARE DOCUMENTS</a:t>
            </a:r>
          </a:p>
        </p:txBody>
      </p:sp>
      <p:sp>
        <p:nvSpPr>
          <p:cNvPr id="8" name="Slide Number Placeholder 7"/>
          <p:cNvSpPr>
            <a:spLocks noGrp="1"/>
          </p:cNvSpPr>
          <p:nvPr>
            <p:ph type="sldNum" sz="quarter" idx="4"/>
          </p:nvPr>
        </p:nvSpPr>
        <p:spPr/>
        <p:txBody>
          <a:bodyPr/>
          <a:lstStyle/>
          <a:p>
            <a:fld id="{584AFF75-BD5D-E342-A9F1-12EC02DB40E0}" type="slidenum">
              <a:rPr lang="en-US" smtClean="0"/>
              <a:pPr/>
              <a:t>9</a:t>
            </a:fld>
            <a:endParaRPr lang="en-US" dirty="0"/>
          </a:p>
        </p:txBody>
      </p:sp>
      <p:sp>
        <p:nvSpPr>
          <p:cNvPr id="10" name="Footer Placeholder 1"/>
          <p:cNvSpPr>
            <a:spLocks noGrp="1"/>
          </p:cNvSpPr>
          <p:nvPr>
            <p:ph type="ftr" sz="quarter" idx="3"/>
          </p:nvPr>
        </p:nvSpPr>
        <p:spPr>
          <a:xfrm>
            <a:off x="1694478" y="4722300"/>
            <a:ext cx="2057400" cy="273844"/>
          </a:xfrm>
        </p:spPr>
        <p:txBody>
          <a:bodyPr/>
          <a:lstStyle/>
          <a:p>
            <a:r>
              <a:rPr lang="en-US" dirty="0"/>
              <a:t>Proprietary and </a:t>
            </a:r>
            <a:r>
              <a:rPr lang="en-US" dirty="0" smtClean="0"/>
              <a:t>Confidential 2021 ABI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9" y="4616451"/>
            <a:ext cx="1077144" cy="379693"/>
          </a:xfrm>
          <a:prstGeom prst="rect">
            <a:avLst/>
          </a:prstGeom>
        </p:spPr>
      </p:pic>
      <p:sp>
        <p:nvSpPr>
          <p:cNvPr id="16" name="Rectangle 15"/>
          <p:cNvSpPr>
            <a:spLocks/>
          </p:cNvSpPr>
          <p:nvPr/>
        </p:nvSpPr>
        <p:spPr>
          <a:xfrm>
            <a:off x="8829675" y="0"/>
            <a:ext cx="314325" cy="5143500"/>
          </a:xfrm>
          <a:prstGeom prst="rect">
            <a:avLst/>
          </a:prstGeom>
          <a:solidFill>
            <a:srgbClr val="283F4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b="0" i="0" dirty="0">
              <a:latin typeface="+mn-lt"/>
            </a:endParaRPr>
          </a:p>
        </p:txBody>
      </p:sp>
      <p:cxnSp>
        <p:nvCxnSpPr>
          <p:cNvPr id="19" name="Straight Arrow Connector 18"/>
          <p:cNvCxnSpPr/>
          <p:nvPr/>
        </p:nvCxnSpPr>
        <p:spPr>
          <a:xfrm>
            <a:off x="5254054" y="2050506"/>
            <a:ext cx="260909" cy="0"/>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21" name="Text Placeholder 2"/>
          <p:cNvSpPr txBox="1">
            <a:spLocks/>
          </p:cNvSpPr>
          <p:nvPr/>
        </p:nvSpPr>
        <p:spPr>
          <a:xfrm>
            <a:off x="581049" y="640288"/>
            <a:ext cx="3478052" cy="155171"/>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spc="100" baseline="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2"/>
            <a:r>
              <a:rPr lang="en-US" sz="1100" b="1" dirty="0">
                <a:latin typeface="+mn-lt"/>
              </a:rPr>
              <a:t>Shared Documents User Guide</a:t>
            </a:r>
          </a:p>
        </p:txBody>
      </p:sp>
      <p:sp>
        <p:nvSpPr>
          <p:cNvPr id="27" name="Text Placeholder 38"/>
          <p:cNvSpPr txBox="1">
            <a:spLocks/>
          </p:cNvSpPr>
          <p:nvPr/>
        </p:nvSpPr>
        <p:spPr>
          <a:xfrm>
            <a:off x="581049" y="1434903"/>
            <a:ext cx="2196018" cy="1956433"/>
          </a:xfrm>
          <a:prstGeom prst="rect">
            <a:avLst/>
          </a:prstGeom>
        </p:spPr>
        <p:txBody>
          <a:bodyPr wrap="square" lIns="0" tIns="0" rIns="13500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4" indent="-171450">
              <a:buClr>
                <a:schemeClr val="accent3"/>
              </a:buClr>
              <a:buFont typeface="Arial"/>
              <a:buChar char="•"/>
            </a:pPr>
            <a:r>
              <a:rPr lang="en-US" sz="1100" dirty="0">
                <a:solidFill>
                  <a:srgbClr val="7F7F7F"/>
                </a:solidFill>
              </a:rPr>
              <a:t>After all email addresses have been added, </a:t>
            </a:r>
            <a:r>
              <a:rPr lang="en-US" sz="1100" dirty="0" smtClean="0">
                <a:solidFill>
                  <a:srgbClr val="7F7F7F"/>
                </a:solidFill>
              </a:rPr>
              <a:t>click </a:t>
            </a:r>
            <a:r>
              <a:rPr lang="en-US" sz="1100" b="1" dirty="0" smtClean="0">
                <a:solidFill>
                  <a:srgbClr val="7F7F7F"/>
                </a:solidFill>
              </a:rPr>
              <a:t>Email Template </a:t>
            </a:r>
            <a:r>
              <a:rPr lang="en-US" sz="1100" dirty="0" smtClean="0">
                <a:solidFill>
                  <a:srgbClr val="7F7F7F"/>
                </a:solidFill>
              </a:rPr>
              <a:t>to make any changes to the Subject or Body of the emails being sent.  Once done, select </a:t>
            </a:r>
            <a:r>
              <a:rPr lang="en-US" sz="1100" b="1" dirty="0">
                <a:solidFill>
                  <a:srgbClr val="7F7F7F"/>
                </a:solidFill>
              </a:rPr>
              <a:t>Share</a:t>
            </a:r>
            <a:r>
              <a:rPr lang="en-US" sz="1100" dirty="0">
                <a:solidFill>
                  <a:srgbClr val="7F7F7F"/>
                </a:solidFill>
              </a:rPr>
              <a:t> to share the documents</a:t>
            </a:r>
          </a:p>
          <a:p>
            <a:pPr marL="171450" lvl="4" indent="-171450">
              <a:buClr>
                <a:schemeClr val="accent3"/>
              </a:buClr>
              <a:buFont typeface="Arial"/>
              <a:buChar char="•"/>
            </a:pPr>
            <a:endParaRPr lang="en-US" sz="1100" dirty="0">
              <a:solidFill>
                <a:srgbClr val="7F7F7F"/>
              </a:solidFill>
              <a:latin typeface="+mn-lt"/>
            </a:endParaRPr>
          </a:p>
          <a:p>
            <a:pPr marL="171450" lvl="4" indent="-171450">
              <a:buClr>
                <a:schemeClr val="accent3"/>
              </a:buClr>
              <a:buFont typeface="Arial"/>
              <a:buChar char="•"/>
            </a:pPr>
            <a:endParaRPr lang="en-US" sz="1100" dirty="0">
              <a:solidFill>
                <a:srgbClr val="7F7F7F"/>
              </a:solidFill>
              <a:latin typeface="+mn-lt"/>
            </a:endParaRPr>
          </a:p>
        </p:txBody>
      </p:sp>
      <p:cxnSp>
        <p:nvCxnSpPr>
          <p:cNvPr id="20" name="Straight Arrow Connector 19"/>
          <p:cNvCxnSpPr/>
          <p:nvPr/>
        </p:nvCxnSpPr>
        <p:spPr>
          <a:xfrm flipV="1">
            <a:off x="5328903" y="4048585"/>
            <a:ext cx="0" cy="227895"/>
          </a:xfrm>
          <a:prstGeom prst="straightConnector1">
            <a:avLst/>
          </a:prstGeom>
          <a:ln w="38100" cap="rnd">
            <a:solidFill>
              <a:schemeClr val="accent6"/>
            </a:solidFill>
            <a:tailEnd type="triangle"/>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4"/>
          <a:stretch>
            <a:fillRect/>
          </a:stretch>
        </p:blipFill>
        <p:spPr>
          <a:xfrm>
            <a:off x="6072075" y="1646492"/>
            <a:ext cx="2153167" cy="1995618"/>
          </a:xfrm>
          <a:prstGeom prst="rect">
            <a:avLst/>
          </a:prstGeom>
        </p:spPr>
      </p:pic>
    </p:spTree>
    <p:extLst>
      <p:ext uri="{BB962C8B-B14F-4D97-AF65-F5344CB8AC3E}">
        <p14:creationId xmlns:p14="http://schemas.microsoft.com/office/powerpoint/2010/main" val="99533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3">
      <a:dk1>
        <a:srgbClr val="500013"/>
      </a:dk1>
      <a:lt1>
        <a:sysClr val="window" lastClr="FFFFFF"/>
      </a:lt1>
      <a:dk2>
        <a:srgbClr val="000000"/>
      </a:dk2>
      <a:lt2>
        <a:srgbClr val="F8F8F8"/>
      </a:lt2>
      <a:accent1>
        <a:srgbClr val="500013"/>
      </a:accent1>
      <a:accent2>
        <a:srgbClr val="71AFC9"/>
      </a:accent2>
      <a:accent3>
        <a:srgbClr val="283F4B"/>
      </a:accent3>
      <a:accent4>
        <a:srgbClr val="B3B3B3"/>
      </a:accent4>
      <a:accent5>
        <a:srgbClr val="000000"/>
      </a:accent5>
      <a:accent6>
        <a:srgbClr val="7E001E"/>
      </a:accent6>
      <a:hlink>
        <a:srgbClr val="283F4B"/>
      </a:hlink>
      <a:folHlink>
        <a:srgbClr val="71AF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11322</TotalTime>
  <Words>1042</Words>
  <Application>Microsoft Office PowerPoint</Application>
  <PresentationFormat>On-screen Show (16:9)</PresentationFormat>
  <Paragraphs>116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Muli</vt:lpstr>
      <vt:lpstr>Muli Black</vt:lpstr>
      <vt:lpstr>Muli ExtraBold</vt:lpstr>
      <vt:lpstr>Muli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bilmaw creative</Company>
  <LinksUpToDate>false</LinksUpToDate>
  <SharedDoc>false</SharedDoc>
  <HyperlinkBase>https://creativemarket.com/bilmaw</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Bill Mawhinney</dc:creator>
  <cp:keywords/>
  <dc:description>© bilmaw creative</dc:description>
  <cp:lastModifiedBy>Rebecca Arguello</cp:lastModifiedBy>
  <cp:revision>502</cp:revision>
  <cp:lastPrinted>2017-05-29T17:03:53Z</cp:lastPrinted>
  <dcterms:created xsi:type="dcterms:W3CDTF">2017-05-24T15:16:35Z</dcterms:created>
  <dcterms:modified xsi:type="dcterms:W3CDTF">2021-10-08T14:15:17Z</dcterms:modified>
  <cp:category/>
</cp:coreProperties>
</file>