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3"/>
  </p:normalViewPr>
  <p:slideViewPr>
    <p:cSldViewPr>
      <p:cViewPr varScale="1">
        <p:scale>
          <a:sx n="43" d="100"/>
          <a:sy n="43" d="100"/>
        </p:scale>
        <p:origin x="214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2136" y="1216318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4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92136" y="3159417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4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29749" y="3039021"/>
            <a:ext cx="731520" cy="0"/>
          </a:xfrm>
          <a:custGeom>
            <a:avLst/>
            <a:gdLst/>
            <a:ahLst/>
            <a:cxnLst/>
            <a:rect l="l" t="t" r="r" b="b"/>
            <a:pathLst>
              <a:path w="731520">
                <a:moveTo>
                  <a:pt x="0" y="0"/>
                </a:moveTo>
                <a:lnTo>
                  <a:pt x="73152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529749" y="4980597"/>
            <a:ext cx="731520" cy="0"/>
          </a:xfrm>
          <a:custGeom>
            <a:avLst/>
            <a:gdLst/>
            <a:ahLst/>
            <a:cxnLst/>
            <a:rect l="l" t="t" r="r" b="b"/>
            <a:pathLst>
              <a:path w="731520">
                <a:moveTo>
                  <a:pt x="0" y="0"/>
                </a:moveTo>
                <a:lnTo>
                  <a:pt x="731520" y="0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266858" y="1216318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4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266858" y="3159417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4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92136" y="5102518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5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266858" y="5102518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5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92136" y="7045617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5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266858" y="7045617"/>
            <a:ext cx="2741930" cy="1828164"/>
          </a:xfrm>
          <a:custGeom>
            <a:avLst/>
            <a:gdLst/>
            <a:ahLst/>
            <a:cxnLst/>
            <a:rect l="l" t="t" r="r" b="b"/>
            <a:pathLst>
              <a:path w="2741929" h="1828165">
                <a:moveTo>
                  <a:pt x="0" y="137090"/>
                </a:moveTo>
                <a:lnTo>
                  <a:pt x="6988" y="93758"/>
                </a:lnTo>
                <a:lnTo>
                  <a:pt x="26450" y="56126"/>
                </a:lnTo>
                <a:lnTo>
                  <a:pt x="56126" y="26450"/>
                </a:lnTo>
                <a:lnTo>
                  <a:pt x="93758" y="6988"/>
                </a:lnTo>
                <a:lnTo>
                  <a:pt x="137090" y="0"/>
                </a:lnTo>
                <a:lnTo>
                  <a:pt x="2604711" y="0"/>
                </a:lnTo>
                <a:lnTo>
                  <a:pt x="2648041" y="6988"/>
                </a:lnTo>
                <a:lnTo>
                  <a:pt x="2685674" y="26450"/>
                </a:lnTo>
                <a:lnTo>
                  <a:pt x="2715350" y="56126"/>
                </a:lnTo>
                <a:lnTo>
                  <a:pt x="2734812" y="93758"/>
                </a:lnTo>
                <a:lnTo>
                  <a:pt x="2741801" y="137090"/>
                </a:lnTo>
                <a:lnTo>
                  <a:pt x="2741801" y="1690777"/>
                </a:lnTo>
                <a:lnTo>
                  <a:pt x="2734812" y="1734108"/>
                </a:lnTo>
                <a:lnTo>
                  <a:pt x="2715350" y="1771740"/>
                </a:lnTo>
                <a:lnTo>
                  <a:pt x="2685674" y="1801416"/>
                </a:lnTo>
                <a:lnTo>
                  <a:pt x="2648041" y="1820878"/>
                </a:lnTo>
                <a:lnTo>
                  <a:pt x="2604711" y="1827867"/>
                </a:lnTo>
                <a:lnTo>
                  <a:pt x="137090" y="1827867"/>
                </a:lnTo>
                <a:lnTo>
                  <a:pt x="93758" y="1820878"/>
                </a:lnTo>
                <a:lnTo>
                  <a:pt x="56126" y="1801416"/>
                </a:lnTo>
                <a:lnTo>
                  <a:pt x="26450" y="1771740"/>
                </a:lnTo>
                <a:lnTo>
                  <a:pt x="6988" y="1734108"/>
                </a:lnTo>
                <a:lnTo>
                  <a:pt x="0" y="1690777"/>
                </a:lnTo>
                <a:lnTo>
                  <a:pt x="0" y="137090"/>
                </a:lnTo>
                <a:close/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7159" y="2050960"/>
            <a:ext cx="250380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5308" y="3158782"/>
            <a:ext cx="2857498" cy="109855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11611" y="3152432"/>
            <a:ext cx="2857498" cy="1098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9117" y="5106961"/>
            <a:ext cx="2857497" cy="1098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13517" y="5101247"/>
            <a:ext cx="2857497" cy="1098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7212" y="7050696"/>
            <a:ext cx="2857498" cy="1098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13517" y="7044346"/>
            <a:ext cx="2857497" cy="1098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22439" y="2069248"/>
            <a:ext cx="250380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2439" y="4016921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7159" y="3992537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2439" y="5940209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97159" y="5934112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22439" y="7887881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97159" y="7884832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035970" y="2519182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20095" y="4408306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33310" y="4409575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21362" y="6413635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36485" y="6395856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61885" y="8356735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14380" y="8344035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id="{B7BA11DC-C187-9140-8E1B-74C359E03D24}"/>
              </a:ext>
            </a:extLst>
          </p:cNvPr>
          <p:cNvSpPr/>
          <p:nvPr/>
        </p:nvSpPr>
        <p:spPr>
          <a:xfrm>
            <a:off x="1560417" y="2519182"/>
            <a:ext cx="1247280" cy="283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">
            <a:extLst>
              <a:ext uri="{FF2B5EF4-FFF2-40B4-BE49-F238E27FC236}">
                <a16:creationId xmlns:a16="http://schemas.microsoft.com/office/drawing/2014/main" id="{CA6F1613-6B5D-DA44-AB45-23FD06EC8627}"/>
              </a:ext>
            </a:extLst>
          </p:cNvPr>
          <p:cNvSpPr/>
          <p:nvPr/>
        </p:nvSpPr>
        <p:spPr>
          <a:xfrm>
            <a:off x="755308" y="1216861"/>
            <a:ext cx="2857498" cy="109855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04C3A9AB-1AB3-6249-86B9-2A7A047F6A49}"/>
              </a:ext>
            </a:extLst>
          </p:cNvPr>
          <p:cNvSpPr/>
          <p:nvPr/>
        </p:nvSpPr>
        <p:spPr>
          <a:xfrm>
            <a:off x="4211611" y="1210511"/>
            <a:ext cx="2857498" cy="1098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10">
            <a:extLst>
              <a:ext uri="{FF2B5EF4-FFF2-40B4-BE49-F238E27FC236}">
                <a16:creationId xmlns:a16="http://schemas.microsoft.com/office/drawing/2014/main" id="{F5B5DA2A-A56B-4A42-B95E-07808BA40765}"/>
              </a:ext>
            </a:extLst>
          </p:cNvPr>
          <p:cNvSpPr txBox="1"/>
          <p:nvPr/>
        </p:nvSpPr>
        <p:spPr>
          <a:xfrm>
            <a:off x="922439" y="2075000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29" name="object 11">
            <a:extLst>
              <a:ext uri="{FF2B5EF4-FFF2-40B4-BE49-F238E27FC236}">
                <a16:creationId xmlns:a16="http://schemas.microsoft.com/office/drawing/2014/main" id="{8C6155C0-3C42-CE45-9154-F69442F3D0EF}"/>
              </a:ext>
            </a:extLst>
          </p:cNvPr>
          <p:cNvSpPr txBox="1"/>
          <p:nvPr/>
        </p:nvSpPr>
        <p:spPr>
          <a:xfrm>
            <a:off x="4397159" y="2050616"/>
            <a:ext cx="250317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solidFill>
                  <a:srgbClr val="FFFFFF"/>
                </a:solidFill>
                <a:latin typeface="Calibri"/>
                <a:cs typeface="Calibri"/>
              </a:rPr>
              <a:t>http://OrganizationName.law.overdrive.com/</a:t>
            </a:r>
            <a:endParaRPr sz="1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100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Exam image pool</dc:title>
  <dc:creator>Blair, Lori (LNG-DAY)</dc:creator>
  <cp:lastModifiedBy>Blair, Lori (LNG-DAY)</cp:lastModifiedBy>
  <cp:revision>3</cp:revision>
  <dcterms:created xsi:type="dcterms:W3CDTF">2020-01-07T14:59:04Z</dcterms:created>
  <dcterms:modified xsi:type="dcterms:W3CDTF">2022-06-17T18:28:04Z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2020-01-05T00:00:00Z</vt:filetime>
  </property>
  <property fmtid="{D5CDD505-2E9C-101B-9397-08002B2CF9AE}" pid="3" name="Creator">
    <vt:lpwstr>Word</vt:lpwstr>
  </property>
  <property fmtid="{D5CDD505-2E9C-101B-9397-08002B2CF9AE}" pid="4" name="LastSaved">
    <vt:filetime>2020-01-07T00:00:00Z</vt:filetime>
  </property>
</Properties>
</file>