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 id="2147483774" r:id="rId5"/>
    <p:sldMasterId id="2147483851" r:id="rId6"/>
    <p:sldMasterId id="2147483924" r:id="rId7"/>
  </p:sldMasterIdLst>
  <p:notesMasterIdLst>
    <p:notesMasterId r:id="rId20"/>
  </p:notesMasterIdLst>
  <p:handoutMasterIdLst>
    <p:handoutMasterId r:id="rId21"/>
  </p:handoutMasterIdLst>
  <p:sldIdLst>
    <p:sldId id="257" r:id="rId8"/>
    <p:sldId id="275" r:id="rId9"/>
    <p:sldId id="336" r:id="rId10"/>
    <p:sldId id="348" r:id="rId11"/>
    <p:sldId id="347" r:id="rId12"/>
    <p:sldId id="346" r:id="rId13"/>
    <p:sldId id="345" r:id="rId14"/>
    <p:sldId id="343" r:id="rId15"/>
    <p:sldId id="349" r:id="rId16"/>
    <p:sldId id="338" r:id="rId17"/>
    <p:sldId id="341" r:id="rId18"/>
    <p:sldId id="311" r:id="rId19"/>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763"/>
    <a:srgbClr val="80C535"/>
    <a:srgbClr val="FFFFFF"/>
    <a:srgbClr val="404156"/>
    <a:srgbClr val="000000"/>
    <a:srgbClr val="FAFAFD"/>
    <a:srgbClr val="F7F9F7"/>
    <a:srgbClr val="85D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96" autoAdjust="0"/>
    <p:restoredTop sz="94458"/>
  </p:normalViewPr>
  <p:slideViewPr>
    <p:cSldViewPr snapToGrid="0" snapToObjects="1">
      <p:cViewPr varScale="1">
        <p:scale>
          <a:sx n="85" d="100"/>
          <a:sy n="85" d="100"/>
        </p:scale>
        <p:origin x="60" y="192"/>
      </p:cViewPr>
      <p:guideLst/>
    </p:cSldViewPr>
  </p:slideViewPr>
  <p:outlineViewPr>
    <p:cViewPr>
      <p:scale>
        <a:sx n="33" d="100"/>
        <a:sy n="33" d="100"/>
      </p:scale>
      <p:origin x="0" y="-23888"/>
    </p:cViewPr>
  </p:outlineViewPr>
  <p:notesTextViewPr>
    <p:cViewPr>
      <p:scale>
        <a:sx n="1" d="1"/>
        <a:sy n="1" d="1"/>
      </p:scale>
      <p:origin x="0" y="0"/>
    </p:cViewPr>
  </p:notesTextViewPr>
  <p:sorterViewPr>
    <p:cViewPr>
      <p:scale>
        <a:sx n="157" d="100"/>
        <a:sy n="157" d="100"/>
      </p:scale>
      <p:origin x="0" y="0"/>
    </p:cViewPr>
  </p:sorterViewPr>
  <p:notesViewPr>
    <p:cSldViewPr snapToGrid="0" snapToObjects="1" showGuides="1">
      <p:cViewPr varScale="1">
        <p:scale>
          <a:sx n="170" d="100"/>
          <a:sy n="170" d="100"/>
        </p:scale>
        <p:origin x="2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7684-9854-7D48-A40B-B7720DB5D281}" type="slidenum">
              <a:rPr lang="en-US" smtClean="0"/>
              <a:t>‹#›</a:t>
            </a:fld>
            <a:endParaRPr lang="en-US"/>
          </a:p>
        </p:txBody>
      </p:sp>
      <p:sp>
        <p:nvSpPr>
          <p:cNvPr id="6" name="Date Placeholder 5">
            <a:extLst>
              <a:ext uri="{FF2B5EF4-FFF2-40B4-BE49-F238E27FC236}">
                <a16:creationId xmlns:a16="http://schemas.microsoft.com/office/drawing/2014/main" id="{A45788AC-1098-224E-AF16-A86DCB945F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8C7B80-374F-2043-933B-F685A1E89E59}" type="datetimeFigureOut">
              <a:rPr lang="en-US" smtClean="0"/>
              <a:t>8/4/2022</a:t>
            </a:fld>
            <a:endParaRPr lang="en-US"/>
          </a:p>
        </p:txBody>
      </p:sp>
    </p:spTree>
    <p:extLst>
      <p:ext uri="{BB962C8B-B14F-4D97-AF65-F5344CB8AC3E}">
        <p14:creationId xmlns:p14="http://schemas.microsoft.com/office/powerpoint/2010/main" val="178543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AA832-7B70-594F-B915-C2D5FC389F49}" type="datetimeFigureOut">
              <a:rPr lang="en-US" smtClean="0"/>
              <a:t>8/4/2022</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DAD4A-CB90-BB46-9140-CF7C348B5AF8}" type="slidenum">
              <a:rPr lang="en-US" smtClean="0"/>
              <a:t>‹#›</a:t>
            </a:fld>
            <a:endParaRPr lang="en-US"/>
          </a:p>
        </p:txBody>
      </p:sp>
    </p:spTree>
    <p:extLst>
      <p:ext uri="{BB962C8B-B14F-4D97-AF65-F5344CB8AC3E}">
        <p14:creationId xmlns:p14="http://schemas.microsoft.com/office/powerpoint/2010/main" val="1026344311"/>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E815CB5-9331-7B4B-A1D5-15F791B1B3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7600" y="454025"/>
            <a:ext cx="1216025" cy="269615"/>
          </a:xfrm>
          <a:prstGeom prst="rect">
            <a:avLst/>
          </a:prstGeom>
        </p:spPr>
      </p:pic>
      <p:sp>
        <p:nvSpPr>
          <p:cNvPr id="9" name="Text Placeholder 2">
            <a:extLst>
              <a:ext uri="{FF2B5EF4-FFF2-40B4-BE49-F238E27FC236}">
                <a16:creationId xmlns:a16="http://schemas.microsoft.com/office/drawing/2014/main" id="{9668EC11-CE97-F945-B176-028F138A795B}"/>
              </a:ext>
            </a:extLst>
          </p:cNvPr>
          <p:cNvSpPr>
            <a:spLocks noGrp="1"/>
          </p:cNvSpPr>
          <p:nvPr>
            <p:ph type="body" sz="quarter" idx="14" hasCustomPrompt="1"/>
          </p:nvPr>
        </p:nvSpPr>
        <p:spPr>
          <a:xfrm>
            <a:off x="1159932" y="1175666"/>
            <a:ext cx="4720168" cy="3421733"/>
          </a:xfrm>
          <a:prstGeom prst="rect">
            <a:avLst/>
          </a:prstGeom>
        </p:spPr>
        <p:txBody>
          <a:bodyPr lIns="0" tIns="0" rIns="0" bIns="0" anchor="ctr"/>
          <a:lstStyle>
            <a:lvl1pPr>
              <a:lnSpc>
                <a:spcPct val="90000"/>
              </a:lnSpc>
              <a:spcBef>
                <a:spcPts val="0"/>
              </a:spcBef>
              <a:spcAft>
                <a:spcPts val="0"/>
              </a:spcAft>
              <a:defRPr sz="2600">
                <a:solidFill>
                  <a:schemeClr val="tx1"/>
                </a:solidFill>
              </a:defRPr>
            </a:lvl1pPr>
            <a:lvl2pPr marL="9144" marR="0" indent="0" algn="l" defTabSz="685800" rtl="0" eaLnBrk="1" fontAlgn="auto" latinLnBrk="0" hangingPunct="1">
              <a:lnSpc>
                <a:spcPct val="100000"/>
              </a:lnSpc>
              <a:spcBef>
                <a:spcPts val="750"/>
              </a:spcBef>
              <a:spcAft>
                <a:spcPts val="600"/>
              </a:spcAft>
              <a:buClrTx/>
              <a:buSzTx/>
              <a:buFont typeface="Arial"/>
              <a:buNone/>
              <a:tabLst/>
              <a:defRPr sz="1200">
                <a:solidFill>
                  <a:schemeClr val="tx1"/>
                </a:solidFill>
              </a:defRPr>
            </a:lvl2pPr>
          </a:lstStyle>
          <a:p>
            <a:pPr lvl="0"/>
            <a:r>
              <a:rPr lang="en-US" dirty="0"/>
              <a:t>Click to add title</a:t>
            </a:r>
          </a:p>
          <a:p>
            <a:pPr marL="9144" marR="0" lvl="1" indent="0" algn="l" defTabSz="685800" rtl="0" eaLnBrk="1" fontAlgn="auto" latinLnBrk="0" hangingPunct="1">
              <a:lnSpc>
                <a:spcPct val="100000"/>
              </a:lnSpc>
              <a:spcBef>
                <a:spcPts val="750"/>
              </a:spcBef>
              <a:spcAft>
                <a:spcPts val="600"/>
              </a:spcAft>
              <a:buClrTx/>
              <a:buSzTx/>
              <a:buFont typeface="Arial"/>
              <a:buNone/>
              <a:tabLst/>
              <a:defRPr/>
            </a:pPr>
            <a:r>
              <a:rPr lang="en-US" dirty="0"/>
              <a:t>Second level</a:t>
            </a:r>
          </a:p>
        </p:txBody>
      </p:sp>
      <p:sp>
        <p:nvSpPr>
          <p:cNvPr id="5" name="Rectangle 4">
            <a:extLst>
              <a:ext uri="{FF2B5EF4-FFF2-40B4-BE49-F238E27FC236}">
                <a16:creationId xmlns:a16="http://schemas.microsoft.com/office/drawing/2014/main" id="{84AC234F-AF99-D54A-9925-D2ED6E48F1A4}"/>
              </a:ext>
            </a:extLst>
          </p:cNvPr>
          <p:cNvSpPr/>
          <p:nvPr userDrawn="1"/>
        </p:nvSpPr>
        <p:spPr>
          <a:xfrm>
            <a:off x="0" y="-1"/>
            <a:ext cx="182880" cy="514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Tree>
    <p:extLst>
      <p:ext uri="{BB962C8B-B14F-4D97-AF65-F5344CB8AC3E}">
        <p14:creationId xmlns:p14="http://schemas.microsoft.com/office/powerpoint/2010/main" val="366553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bg>
      <p:bgPr>
        <a:solidFill>
          <a:schemeClr val="tx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8034B09-9A60-8B4A-B570-2B5889F77A05}"/>
              </a:ext>
            </a:extLst>
          </p:cNvPr>
          <p:cNvSpPr>
            <a:spLocks noGrp="1"/>
          </p:cNvSpPr>
          <p:nvPr>
            <p:ph type="body" sz="quarter" idx="14" hasCustomPrompt="1"/>
          </p:nvPr>
        </p:nvSpPr>
        <p:spPr>
          <a:xfrm>
            <a:off x="1159932" y="1175666"/>
            <a:ext cx="4720168" cy="3421733"/>
          </a:xfrm>
          <a:prstGeom prst="rect">
            <a:avLst/>
          </a:prstGeom>
        </p:spPr>
        <p:txBody>
          <a:bodyPr lIns="0" tIns="0" rIns="0" bIns="0" anchor="ctr"/>
          <a:lstStyle>
            <a:lvl1pPr>
              <a:lnSpc>
                <a:spcPct val="90000"/>
              </a:lnSpc>
              <a:spcBef>
                <a:spcPts val="0"/>
              </a:spcBef>
              <a:spcAft>
                <a:spcPts val="0"/>
              </a:spcAft>
              <a:defRPr sz="2600">
                <a:solidFill>
                  <a:schemeClr val="bg1"/>
                </a:solidFill>
              </a:defRPr>
            </a:lvl1pPr>
            <a:lvl2pPr marL="9144" marR="0" indent="0" algn="l" defTabSz="685800" rtl="0" eaLnBrk="1" fontAlgn="auto" latinLnBrk="0" hangingPunct="1">
              <a:lnSpc>
                <a:spcPct val="100000"/>
              </a:lnSpc>
              <a:spcBef>
                <a:spcPts val="750"/>
              </a:spcBef>
              <a:spcAft>
                <a:spcPts val="600"/>
              </a:spcAft>
              <a:buClrTx/>
              <a:buSzTx/>
              <a:buFont typeface="Arial"/>
              <a:buNone/>
              <a:tabLst/>
              <a:defRPr sz="1200">
                <a:solidFill>
                  <a:schemeClr val="bg1"/>
                </a:solidFill>
              </a:defRPr>
            </a:lvl2pPr>
          </a:lstStyle>
          <a:p>
            <a:pPr lvl="0"/>
            <a:r>
              <a:rPr lang="en-US" dirty="0"/>
              <a:t>Click to add title</a:t>
            </a:r>
          </a:p>
          <a:p>
            <a:pPr marL="9144" marR="0" lvl="1" indent="0" algn="l" defTabSz="685800" rtl="0" eaLnBrk="1" fontAlgn="auto" latinLnBrk="0" hangingPunct="1">
              <a:lnSpc>
                <a:spcPct val="100000"/>
              </a:lnSpc>
              <a:spcBef>
                <a:spcPts val="750"/>
              </a:spcBef>
              <a:spcAft>
                <a:spcPts val="600"/>
              </a:spcAft>
              <a:buClrTx/>
              <a:buSzTx/>
              <a:buFont typeface="Arial"/>
              <a:buNone/>
              <a:tabLst/>
              <a:defRPr/>
            </a:pPr>
            <a:r>
              <a:rPr lang="en-US" dirty="0"/>
              <a:t>Second level </a:t>
            </a:r>
          </a:p>
        </p:txBody>
      </p:sp>
      <p:sp>
        <p:nvSpPr>
          <p:cNvPr id="5" name="Rectangle 4">
            <a:extLst>
              <a:ext uri="{FF2B5EF4-FFF2-40B4-BE49-F238E27FC236}">
                <a16:creationId xmlns:a16="http://schemas.microsoft.com/office/drawing/2014/main" id="{8F4F48BC-E15B-1D4C-B393-0E4C747F7518}"/>
              </a:ext>
            </a:extLst>
          </p:cNvPr>
          <p:cNvSpPr/>
          <p:nvPr userDrawn="1"/>
        </p:nvSpPr>
        <p:spPr>
          <a:xfrm>
            <a:off x="0" y="-1"/>
            <a:ext cx="182880" cy="514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pic>
        <p:nvPicPr>
          <p:cNvPr id="6" name="Graphic 5">
            <a:extLst>
              <a:ext uri="{FF2B5EF4-FFF2-40B4-BE49-F238E27FC236}">
                <a16:creationId xmlns:a16="http://schemas.microsoft.com/office/drawing/2014/main" id="{FB2F17A8-ED8F-D44A-95F9-A9625C75EEB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67600" y="454025"/>
            <a:ext cx="1216025" cy="269615"/>
          </a:xfrm>
          <a:prstGeom prst="rect">
            <a:avLst/>
          </a:prstGeom>
        </p:spPr>
      </p:pic>
    </p:spTree>
    <p:extLst>
      <p:ext uri="{BB962C8B-B14F-4D97-AF65-F5344CB8AC3E}">
        <p14:creationId xmlns:p14="http://schemas.microsoft.com/office/powerpoint/2010/main" val="29191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add produc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123D3A-089A-F849-A1E9-1271720AC8D9}"/>
              </a:ext>
            </a:extLst>
          </p:cNvPr>
          <p:cNvSpPr>
            <a:spLocks noGrp="1"/>
          </p:cNvSpPr>
          <p:nvPr>
            <p:ph type="sldNum" sz="quarter" idx="10"/>
          </p:nvPr>
        </p:nvSpPr>
        <p:spPr>
          <a:xfrm>
            <a:off x="8169276" y="4597400"/>
            <a:ext cx="514349" cy="550862"/>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5" name="Title 1">
            <a:extLst>
              <a:ext uri="{FF2B5EF4-FFF2-40B4-BE49-F238E27FC236}">
                <a16:creationId xmlns:a16="http://schemas.microsoft.com/office/drawing/2014/main" id="{23E6A201-8F6B-3B42-A983-CDAE93A8CED5}"/>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C72085CB-E3D8-A949-8BAD-429D6F059087}"/>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10" name="Text Placeholder 4">
            <a:extLst>
              <a:ext uri="{FF2B5EF4-FFF2-40B4-BE49-F238E27FC236}">
                <a16:creationId xmlns:a16="http://schemas.microsoft.com/office/drawing/2014/main" id="{028C3F72-A6D0-4541-8600-00D6947A37C5}"/>
              </a:ext>
            </a:extLst>
          </p:cNvPr>
          <p:cNvSpPr>
            <a:spLocks noGrp="1"/>
          </p:cNvSpPr>
          <p:nvPr>
            <p:ph type="body" sz="quarter" idx="15" hasCustomPrompt="1"/>
          </p:nvPr>
        </p:nvSpPr>
        <p:spPr>
          <a:xfrm>
            <a:off x="457200" y="1736725"/>
            <a:ext cx="3317875" cy="2676524"/>
          </a:xfrm>
          <a:prstGeom prst="rect">
            <a:avLst/>
          </a:prstGeom>
        </p:spPr>
        <p:txBody>
          <a:bodyPr lIns="0" tIns="0" rIns="0" bIns="0">
            <a:noAutofit/>
          </a:bodyPr>
          <a:lstStyle>
            <a:lvl1pPr marL="0" indent="0">
              <a:spcAft>
                <a:spcPts val="600"/>
              </a:spcAft>
              <a:buNone/>
              <a:defRPr sz="160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105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105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105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
        <p:nvSpPr>
          <p:cNvPr id="7" name="Footer Placeholder 9">
            <a:extLst>
              <a:ext uri="{FF2B5EF4-FFF2-40B4-BE49-F238E27FC236}">
                <a16:creationId xmlns:a16="http://schemas.microsoft.com/office/drawing/2014/main" id="{2A66D261-EBFB-0342-AC3A-4C2C8FE20BCF}"/>
              </a:ext>
            </a:extLst>
          </p:cNvPr>
          <p:cNvSpPr>
            <a:spLocks noGrp="1"/>
          </p:cNvSpPr>
          <p:nvPr>
            <p:ph type="ftr" sz="quarter" idx="3"/>
          </p:nvPr>
        </p:nvSpPr>
        <p:spPr>
          <a:xfrm>
            <a:off x="4664075" y="4597400"/>
            <a:ext cx="3317875" cy="550862"/>
          </a:xfrm>
          <a:prstGeom prst="rect">
            <a:avLst/>
          </a:prstGeom>
        </p:spPr>
        <p:txBody>
          <a:bodyPr vert="horz" lIns="0" tIns="0" rIns="0" bIns="0" rtlCol="0" anchor="ctr"/>
          <a:lstStyle>
            <a:lvl1pPr algn="r">
              <a:defRPr sz="830">
                <a:solidFill>
                  <a:schemeClr val="tx1"/>
                </a:solidFill>
                <a:latin typeface="Arial" panose="020B0604020202020204" pitchFamily="34" charset="0"/>
                <a:cs typeface="Arial" panose="020B0604020202020204" pitchFamily="34" charset="0"/>
              </a:defRPr>
            </a:lvl1pPr>
          </a:lstStyle>
          <a:p>
            <a:r>
              <a:rPr lang="en-US" dirty="0"/>
              <a:t>LexisNexis Confidential</a:t>
            </a:r>
          </a:p>
        </p:txBody>
      </p:sp>
    </p:spTree>
    <p:extLst>
      <p:ext uri="{BB962C8B-B14F-4D97-AF65-F5344CB8AC3E}">
        <p14:creationId xmlns:p14="http://schemas.microsoft.com/office/powerpoint/2010/main" val="2131293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dd produc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123D3A-089A-F849-A1E9-1271720AC8D9}"/>
              </a:ext>
            </a:extLst>
          </p:cNvPr>
          <p:cNvSpPr>
            <a:spLocks noGrp="1"/>
          </p:cNvSpPr>
          <p:nvPr>
            <p:ph type="sldNum" sz="quarter" idx="10"/>
          </p:nvPr>
        </p:nvSpPr>
        <p:spPr>
          <a:xfrm>
            <a:off x="8169276" y="4597400"/>
            <a:ext cx="514349" cy="550863"/>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004E9311-607A-534D-ACF2-56112DBC7706}"/>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23E6A201-8F6B-3B42-A983-CDAE93A8CED5}"/>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C72085CB-E3D8-A949-8BAD-429D6F059087}"/>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10" name="Text Placeholder 4">
            <a:extLst>
              <a:ext uri="{FF2B5EF4-FFF2-40B4-BE49-F238E27FC236}">
                <a16:creationId xmlns:a16="http://schemas.microsoft.com/office/drawing/2014/main" id="{028C3F72-A6D0-4541-8600-00D6947A37C5}"/>
              </a:ext>
            </a:extLst>
          </p:cNvPr>
          <p:cNvSpPr>
            <a:spLocks noGrp="1"/>
          </p:cNvSpPr>
          <p:nvPr>
            <p:ph type="body" sz="quarter" idx="15" hasCustomPrompt="1"/>
          </p:nvPr>
        </p:nvSpPr>
        <p:spPr>
          <a:xfrm>
            <a:off x="457201" y="1736725"/>
            <a:ext cx="1917699" cy="2676524"/>
          </a:xfrm>
          <a:prstGeom prst="rect">
            <a:avLst/>
          </a:prstGeom>
        </p:spPr>
        <p:txBody>
          <a:bodyPr lIns="0" tIns="0" rIns="0" bIns="0">
            <a:noAutofit/>
          </a:bodyPr>
          <a:lstStyle>
            <a:lvl1pPr marL="0" indent="0">
              <a:spcAft>
                <a:spcPts val="600"/>
              </a:spcAft>
              <a:buNone/>
              <a:defRPr sz="120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90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90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90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
        <p:nvSpPr>
          <p:cNvPr id="11" name="Text Placeholder 4">
            <a:extLst>
              <a:ext uri="{FF2B5EF4-FFF2-40B4-BE49-F238E27FC236}">
                <a16:creationId xmlns:a16="http://schemas.microsoft.com/office/drawing/2014/main" id="{496009F2-22FA-CE42-BA13-6593C29A4FBA}"/>
              </a:ext>
            </a:extLst>
          </p:cNvPr>
          <p:cNvSpPr>
            <a:spLocks noGrp="1"/>
          </p:cNvSpPr>
          <p:nvPr>
            <p:ph type="body" sz="quarter" idx="16" hasCustomPrompt="1"/>
          </p:nvPr>
        </p:nvSpPr>
        <p:spPr>
          <a:xfrm>
            <a:off x="6765925" y="1736725"/>
            <a:ext cx="1917700" cy="2676524"/>
          </a:xfrm>
          <a:prstGeom prst="rect">
            <a:avLst/>
          </a:prstGeom>
        </p:spPr>
        <p:txBody>
          <a:bodyPr lIns="0" tIns="0" rIns="0" bIns="0">
            <a:noAutofit/>
          </a:bodyPr>
          <a:lstStyle>
            <a:lvl1pPr marL="0" indent="0">
              <a:spcAft>
                <a:spcPts val="600"/>
              </a:spcAft>
              <a:buNone/>
              <a:defRPr sz="120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90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90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90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1532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larg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04E9311-607A-534D-ACF2-56112DBC7706}"/>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LexisNexis Confidential</a:t>
            </a:r>
            <a:endParaRPr lang="en-US" dirty="0"/>
          </a:p>
        </p:txBody>
      </p:sp>
      <p:sp>
        <p:nvSpPr>
          <p:cNvPr id="13" name="Text Placeholder 4">
            <a:extLst>
              <a:ext uri="{FF2B5EF4-FFF2-40B4-BE49-F238E27FC236}">
                <a16:creationId xmlns:a16="http://schemas.microsoft.com/office/drawing/2014/main" id="{4048152B-1184-EA4C-990C-5F7590DFEA74}"/>
              </a:ext>
            </a:extLst>
          </p:cNvPr>
          <p:cNvSpPr>
            <a:spLocks noGrp="1"/>
          </p:cNvSpPr>
          <p:nvPr>
            <p:ph type="body" sz="quarter" idx="16"/>
          </p:nvPr>
        </p:nvSpPr>
        <p:spPr>
          <a:xfrm>
            <a:off x="1158875" y="1736725"/>
            <a:ext cx="6823075" cy="2676524"/>
          </a:xfrm>
          <a:prstGeom prst="rect">
            <a:avLst/>
          </a:prstGeom>
        </p:spPr>
        <p:txBody>
          <a:bodyPr lIns="0" tIns="0" rIns="0" bIns="0"/>
          <a:lstStyle>
            <a:lvl1pPr marL="0" indent="0">
              <a:spcBef>
                <a:spcPts val="600"/>
              </a:spcBef>
              <a:spcAft>
                <a:spcPts val="400"/>
              </a:spcAft>
              <a:buNone/>
              <a:defRPr sz="7200" b="1" i="0">
                <a:solidFill>
                  <a:schemeClr val="tx1"/>
                </a:solidFill>
                <a:latin typeface="Arial" panose="020B0604020202020204" pitchFamily="34" charset="0"/>
                <a:cs typeface="Arial" panose="020B0604020202020204" pitchFamily="34" charset="0"/>
              </a:defRPr>
            </a:lvl1pPr>
            <a:lvl2pPr marL="9144" marR="0" indent="0" algn="l" defTabSz="685800" rtl="0" eaLnBrk="1" fontAlgn="auto" latinLnBrk="0" hangingPunct="1">
              <a:lnSpc>
                <a:spcPct val="100000"/>
              </a:lnSpc>
              <a:spcBef>
                <a:spcPts val="0"/>
              </a:spcBef>
              <a:spcAft>
                <a:spcPts val="0"/>
              </a:spcAft>
              <a:buClrTx/>
              <a:buSzTx/>
              <a:buFont typeface="Arial"/>
              <a:buNone/>
              <a:tabLst/>
              <a:defRPr sz="1400" b="0" i="0">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tabLst/>
              <a:defRPr sz="1400" b="0" i="0">
                <a:noFill/>
                <a:latin typeface="Arial" panose="020B0604020202020204" pitchFamily="34" charset="0"/>
                <a:cs typeface="Arial" panose="020B0604020202020204" pitchFamily="34" charset="0"/>
              </a:defRPr>
            </a:lvl3pPr>
            <a:lvl4pPr marL="9144" indent="0">
              <a:lnSpc>
                <a:spcPct val="100000"/>
              </a:lnSpc>
              <a:spcBef>
                <a:spcPts val="0"/>
              </a:spcBef>
              <a:spcAft>
                <a:spcPts val="0"/>
              </a:spcAft>
              <a:buFontTx/>
              <a:buNone/>
              <a:tabLst/>
              <a:defRPr sz="1400" b="0" i="0">
                <a:noFill/>
                <a:latin typeface="Arial" panose="020B0604020202020204" pitchFamily="34" charset="0"/>
                <a:cs typeface="Arial" panose="020B0604020202020204" pitchFamily="34" charset="0"/>
              </a:defRPr>
            </a:lvl4pPr>
            <a:lvl5pPr marL="9144" indent="0">
              <a:spcBef>
                <a:spcPts val="0"/>
              </a:spcBef>
              <a:spcAft>
                <a:spcPts val="0"/>
              </a:spcAft>
              <a:buFontTx/>
              <a:buNone/>
              <a:defRPr sz="1400" b="0" i="0">
                <a:noFill/>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stStyle>
          <a:p>
            <a:pPr lvl="0"/>
            <a:r>
              <a:rPr lang="en-US" dirty="0"/>
              <a:t>Edit Master text</a:t>
            </a:r>
          </a:p>
          <a:p>
            <a:pPr marL="9144" marR="0" lvl="1" indent="0" algn="l" defTabSz="685800" rtl="0" eaLnBrk="1" fontAlgn="auto" latinLnBrk="0" hangingPunct="1">
              <a:lnSpc>
                <a:spcPct val="100000"/>
              </a:lnSpc>
              <a:spcBef>
                <a:spcPts val="0"/>
              </a:spcBef>
              <a:spcAft>
                <a:spcPts val="0"/>
              </a:spcAft>
              <a:buClrTx/>
              <a:buSzTx/>
              <a:buFont typeface="Arial"/>
              <a:buNone/>
              <a:tabLst/>
              <a:defRPr/>
            </a:pPr>
            <a:r>
              <a:rPr lang="en-US" dirty="0"/>
              <a:t>Second level</a:t>
            </a:r>
          </a:p>
          <a:p>
            <a:pPr lvl="4"/>
            <a:r>
              <a:rPr lang="en-US" dirty="0"/>
              <a:t>Fourth</a:t>
            </a:r>
          </a:p>
          <a:p>
            <a:pPr lvl="4"/>
            <a:r>
              <a:rPr lang="en-US" dirty="0"/>
              <a:t>fifth</a:t>
            </a:r>
          </a:p>
        </p:txBody>
      </p:sp>
      <p:sp>
        <p:nvSpPr>
          <p:cNvPr id="5" name="Slide Number Placeholder 5">
            <a:extLst>
              <a:ext uri="{FF2B5EF4-FFF2-40B4-BE49-F238E27FC236}">
                <a16:creationId xmlns:a16="http://schemas.microsoft.com/office/drawing/2014/main" id="{5E0BF8D9-8320-BC41-BB97-7B328A0C19A5}"/>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Tree>
    <p:extLst>
      <p:ext uri="{BB962C8B-B14F-4D97-AF65-F5344CB8AC3E}">
        <p14:creationId xmlns:p14="http://schemas.microsoft.com/office/powerpoint/2010/main" val="701758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with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04E9311-607A-534D-ACF2-56112DBC7706}"/>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23E6A201-8F6B-3B42-A983-CDAE93A8CED5}"/>
              </a:ext>
            </a:extLst>
          </p:cNvPr>
          <p:cNvSpPr>
            <a:spLocks noGrp="1"/>
          </p:cNvSpPr>
          <p:nvPr>
            <p:ph type="title"/>
          </p:nvPr>
        </p:nvSpPr>
        <p:spPr>
          <a:xfrm>
            <a:off x="457200" y="454025"/>
            <a:ext cx="8226425" cy="339316"/>
          </a:xfrm>
          <a:prstGeom prst="rect">
            <a:avLst/>
          </a:prstGeom>
        </p:spPr>
        <p:txBody>
          <a:bodyPr lIns="0" tIns="0" bIns="0" anchor="t">
            <a:norm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C72085CB-E3D8-A949-8BAD-429D6F059087}"/>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12" name="Text Placeholder 4">
            <a:extLst>
              <a:ext uri="{FF2B5EF4-FFF2-40B4-BE49-F238E27FC236}">
                <a16:creationId xmlns:a16="http://schemas.microsoft.com/office/drawing/2014/main" id="{224D44F8-C8BA-AF4F-BE32-582A9619FDE9}"/>
              </a:ext>
            </a:extLst>
          </p:cNvPr>
          <p:cNvSpPr>
            <a:spLocks noGrp="1"/>
          </p:cNvSpPr>
          <p:nvPr>
            <p:ph type="body" sz="quarter" idx="16" hasCustomPrompt="1"/>
          </p:nvPr>
        </p:nvSpPr>
        <p:spPr>
          <a:xfrm>
            <a:off x="1860551" y="2996485"/>
            <a:ext cx="2616200" cy="1416764"/>
          </a:xfrm>
          <a:prstGeom prst="rect">
            <a:avLst/>
          </a:prstGeom>
        </p:spPr>
        <p:txBody>
          <a:bodyPr lIns="0" tIns="0" rIns="0" bIns="0"/>
          <a:lstStyle>
            <a:lvl1pPr marL="0" indent="0">
              <a:spcAft>
                <a:spcPts val="600"/>
              </a:spcAft>
              <a:buNone/>
              <a:defRPr sz="105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105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105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105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
        <p:nvSpPr>
          <p:cNvPr id="13" name="Text Placeholder 4">
            <a:extLst>
              <a:ext uri="{FF2B5EF4-FFF2-40B4-BE49-F238E27FC236}">
                <a16:creationId xmlns:a16="http://schemas.microsoft.com/office/drawing/2014/main" id="{C585AED4-714E-1048-9028-F34F699B4292}"/>
              </a:ext>
            </a:extLst>
          </p:cNvPr>
          <p:cNvSpPr>
            <a:spLocks noGrp="1"/>
          </p:cNvSpPr>
          <p:nvPr>
            <p:ph type="body" sz="quarter" idx="15"/>
          </p:nvPr>
        </p:nvSpPr>
        <p:spPr>
          <a:xfrm>
            <a:off x="1860551" y="1736726"/>
            <a:ext cx="5419723" cy="1259760"/>
          </a:xfrm>
          <a:prstGeom prst="rect">
            <a:avLst/>
          </a:prstGeom>
        </p:spPr>
        <p:txBody>
          <a:bodyPr lIns="0" tIns="0" rIns="0" bIns="0"/>
          <a:lstStyle>
            <a:lvl1pPr marL="0" indent="0">
              <a:spcBef>
                <a:spcPts val="600"/>
              </a:spcBef>
              <a:spcAft>
                <a:spcPts val="400"/>
              </a:spcAft>
              <a:buNone/>
              <a:defRPr sz="4400" b="1" i="0">
                <a:solidFill>
                  <a:schemeClr val="tx1"/>
                </a:solidFill>
                <a:latin typeface="Arial" panose="020B0604020202020204" pitchFamily="34" charset="0"/>
                <a:cs typeface="Arial" panose="020B0604020202020204" pitchFamily="34" charset="0"/>
              </a:defRPr>
            </a:lvl1pPr>
            <a:lvl2pPr marL="9144" marR="0" indent="0" algn="l" defTabSz="685800" rtl="0" eaLnBrk="1" fontAlgn="auto" latinLnBrk="0" hangingPunct="1">
              <a:lnSpc>
                <a:spcPct val="100000"/>
              </a:lnSpc>
              <a:spcBef>
                <a:spcPts val="0"/>
              </a:spcBef>
              <a:spcAft>
                <a:spcPts val="0"/>
              </a:spcAft>
              <a:buClrTx/>
              <a:buSzTx/>
              <a:buFont typeface="Arial"/>
              <a:buNone/>
              <a:tabLst/>
              <a:defRPr sz="1050" b="0" i="0">
                <a:solidFill>
                  <a:schemeClr val="tx1"/>
                </a:solidFill>
                <a:latin typeface="Arial" panose="020B0604020202020204" pitchFamily="34" charset="0"/>
                <a:cs typeface="Arial" panose="020B0604020202020204" pitchFamily="34" charset="0"/>
              </a:defRPr>
            </a:lvl2pPr>
            <a:lvl3pPr marL="9144" indent="0">
              <a:lnSpc>
                <a:spcPct val="100000"/>
              </a:lnSpc>
              <a:spcBef>
                <a:spcPts val="0"/>
              </a:spcBef>
              <a:spcAft>
                <a:spcPts val="0"/>
              </a:spcAft>
              <a:buNone/>
              <a:tabLst/>
              <a:defRPr sz="1050" b="0" i="0">
                <a:noFill/>
                <a:latin typeface="Arial" panose="020B0604020202020204" pitchFamily="34" charset="0"/>
                <a:cs typeface="Arial" panose="020B0604020202020204" pitchFamily="34" charset="0"/>
              </a:defRPr>
            </a:lvl3pPr>
            <a:lvl4pPr marL="0" indent="0">
              <a:lnSpc>
                <a:spcPct val="100000"/>
              </a:lnSpc>
              <a:spcBef>
                <a:spcPts val="0"/>
              </a:spcBef>
              <a:spcAft>
                <a:spcPts val="600"/>
              </a:spcAft>
              <a:buFontTx/>
              <a:buNone/>
              <a:tabLst/>
              <a:defRPr sz="1400" b="1" i="0">
                <a:noFill/>
                <a:latin typeface="Arial" panose="020B0604020202020204" pitchFamily="34" charset="0"/>
                <a:cs typeface="Arial" panose="020B0604020202020204" pitchFamily="34" charset="0"/>
              </a:defRPr>
            </a:lvl4pPr>
            <a:lvl5pPr marL="9144" indent="0">
              <a:spcBef>
                <a:spcPts val="0"/>
              </a:spcBef>
              <a:spcAft>
                <a:spcPts val="0"/>
              </a:spcAft>
              <a:buFontTx/>
              <a:buNone/>
              <a:defRPr sz="1050" b="0" i="0">
                <a:noFill/>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stStyle>
          <a:p>
            <a:pPr lvl="0"/>
            <a:r>
              <a:rPr lang="en-US" dirty="0"/>
              <a:t>Edit Master text</a:t>
            </a:r>
          </a:p>
          <a:p>
            <a:pPr marL="9144" marR="0" lvl="1" indent="0" algn="l" defTabSz="685800" rtl="0" eaLnBrk="1" fontAlgn="auto" latinLnBrk="0" hangingPunct="1">
              <a:lnSpc>
                <a:spcPct val="100000"/>
              </a:lnSpc>
              <a:spcBef>
                <a:spcPts val="0"/>
              </a:spcBef>
              <a:spcAft>
                <a:spcPts val="0"/>
              </a:spcAft>
              <a:buClrTx/>
              <a:buSzTx/>
              <a:buFont typeface="Arial"/>
              <a:buNone/>
              <a:tabLst/>
              <a:defRPr/>
            </a:pPr>
            <a:r>
              <a:rPr lang="en-US" dirty="0"/>
              <a:t>Second level</a:t>
            </a:r>
          </a:p>
          <a:p>
            <a:pPr lvl="2"/>
            <a:r>
              <a:rPr lang="en-US" dirty="0"/>
              <a:t>Third</a:t>
            </a:r>
          </a:p>
          <a:p>
            <a:pPr lvl="4"/>
            <a:r>
              <a:rPr lang="en-US" dirty="0"/>
              <a:t>Fourth</a:t>
            </a:r>
          </a:p>
          <a:p>
            <a:pPr lvl="4"/>
            <a:r>
              <a:rPr lang="en-US" dirty="0"/>
              <a:t>fifth</a:t>
            </a:r>
          </a:p>
        </p:txBody>
      </p:sp>
      <p:sp>
        <p:nvSpPr>
          <p:cNvPr id="14" name="Text Placeholder 4">
            <a:extLst>
              <a:ext uri="{FF2B5EF4-FFF2-40B4-BE49-F238E27FC236}">
                <a16:creationId xmlns:a16="http://schemas.microsoft.com/office/drawing/2014/main" id="{A0573266-3198-B44F-A7EE-27499A8FE633}"/>
              </a:ext>
            </a:extLst>
          </p:cNvPr>
          <p:cNvSpPr>
            <a:spLocks noGrp="1"/>
          </p:cNvSpPr>
          <p:nvPr>
            <p:ph type="body" sz="quarter" idx="17" hasCustomPrompt="1"/>
          </p:nvPr>
        </p:nvSpPr>
        <p:spPr>
          <a:xfrm>
            <a:off x="4664075" y="2996485"/>
            <a:ext cx="2616199" cy="1416764"/>
          </a:xfrm>
          <a:prstGeom prst="rect">
            <a:avLst/>
          </a:prstGeom>
        </p:spPr>
        <p:txBody>
          <a:bodyPr lIns="0" tIns="0" rIns="0" bIns="0"/>
          <a:lstStyle>
            <a:lvl1pPr marL="0" indent="0">
              <a:spcAft>
                <a:spcPts val="600"/>
              </a:spcAft>
              <a:buNone/>
              <a:defRPr sz="105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105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105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105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
        <p:nvSpPr>
          <p:cNvPr id="9" name="Slide Number Placeholder 5">
            <a:extLst>
              <a:ext uri="{FF2B5EF4-FFF2-40B4-BE49-F238E27FC236}">
                <a16:creationId xmlns:a16="http://schemas.microsoft.com/office/drawing/2014/main" id="{F7C56DA4-00D0-1A45-95C3-6C79ECE989B5}"/>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Tree>
    <p:extLst>
      <p:ext uri="{BB962C8B-B14F-4D97-AF65-F5344CB8AC3E}">
        <p14:creationId xmlns:p14="http://schemas.microsoft.com/office/powerpoint/2010/main" val="444020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with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123D3A-089A-F849-A1E9-1271720AC8D9}"/>
              </a:ext>
            </a:extLst>
          </p:cNvPr>
          <p:cNvSpPr>
            <a:spLocks noGrp="1"/>
          </p:cNvSpPr>
          <p:nvPr>
            <p:ph type="sldNum" sz="quarter" idx="10"/>
          </p:nvPr>
        </p:nvSpPr>
        <p:spPr>
          <a:xfrm>
            <a:off x="8169276" y="4597400"/>
            <a:ext cx="514349" cy="550862"/>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004E9311-607A-534D-ACF2-56112DBC7706}"/>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23E6A201-8F6B-3B42-A983-CDAE93A8CED5}"/>
              </a:ext>
            </a:extLst>
          </p:cNvPr>
          <p:cNvSpPr>
            <a:spLocks noGrp="1"/>
          </p:cNvSpPr>
          <p:nvPr>
            <p:ph type="title"/>
          </p:nvPr>
        </p:nvSpPr>
        <p:spPr>
          <a:xfrm>
            <a:off x="457200" y="454025"/>
            <a:ext cx="8226425" cy="339316"/>
          </a:xfrm>
          <a:prstGeom prst="rect">
            <a:avLst/>
          </a:prstGeom>
        </p:spPr>
        <p:txBody>
          <a:bodyPr lIns="0" tIns="0" bIns="0" anchor="t">
            <a:norm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C72085CB-E3D8-A949-8BAD-429D6F059087}"/>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10" name="Text Placeholder 4">
            <a:extLst>
              <a:ext uri="{FF2B5EF4-FFF2-40B4-BE49-F238E27FC236}">
                <a16:creationId xmlns:a16="http://schemas.microsoft.com/office/drawing/2014/main" id="{028C3F72-A6D0-4541-8600-00D6947A37C5}"/>
              </a:ext>
            </a:extLst>
          </p:cNvPr>
          <p:cNvSpPr>
            <a:spLocks noGrp="1"/>
          </p:cNvSpPr>
          <p:nvPr>
            <p:ph type="body" sz="quarter" idx="15"/>
          </p:nvPr>
        </p:nvSpPr>
        <p:spPr>
          <a:xfrm>
            <a:off x="457200" y="1736725"/>
            <a:ext cx="3317875" cy="2676524"/>
          </a:xfrm>
          <a:prstGeom prst="rect">
            <a:avLst/>
          </a:prstGeom>
        </p:spPr>
        <p:txBody>
          <a:bodyPr lIns="0" tIns="0" rIns="0" bIns="0"/>
          <a:lstStyle>
            <a:lvl1pPr marL="0" indent="0">
              <a:spcBef>
                <a:spcPts val="1800"/>
              </a:spcBef>
              <a:spcAft>
                <a:spcPts val="400"/>
              </a:spcAft>
              <a:buNone/>
              <a:defRPr sz="3200" b="1" i="0">
                <a:solidFill>
                  <a:schemeClr val="tx1"/>
                </a:solidFill>
                <a:latin typeface="Arial" panose="020B0604020202020204" pitchFamily="34" charset="0"/>
                <a:cs typeface="Arial" panose="020B0604020202020204" pitchFamily="34" charset="0"/>
              </a:defRPr>
            </a:lvl1pPr>
            <a:lvl2pPr marL="9144" marR="0" indent="0" algn="l" defTabSz="685800" rtl="0" eaLnBrk="1" fontAlgn="auto" latinLnBrk="0" hangingPunct="1">
              <a:lnSpc>
                <a:spcPct val="100000"/>
              </a:lnSpc>
              <a:spcBef>
                <a:spcPts val="0"/>
              </a:spcBef>
              <a:spcAft>
                <a:spcPts val="0"/>
              </a:spcAft>
              <a:buClrTx/>
              <a:buSzTx/>
              <a:buFont typeface="Arial"/>
              <a:buNone/>
              <a:tabLst/>
              <a:defRPr sz="1050" b="0" i="0">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tabLst/>
              <a:defRPr sz="1100" b="0" i="0">
                <a:noFill/>
                <a:latin typeface="Arial" panose="020B0604020202020204" pitchFamily="34" charset="0"/>
                <a:cs typeface="Arial" panose="020B0604020202020204" pitchFamily="34" charset="0"/>
              </a:defRPr>
            </a:lvl3pPr>
            <a:lvl4pPr marL="9144" indent="0">
              <a:lnSpc>
                <a:spcPct val="100000"/>
              </a:lnSpc>
              <a:spcBef>
                <a:spcPts val="0"/>
              </a:spcBef>
              <a:spcAft>
                <a:spcPts val="0"/>
              </a:spcAft>
              <a:buFontTx/>
              <a:buNone/>
              <a:tabLst/>
              <a:defRPr sz="1100" b="0" i="0">
                <a:noFill/>
                <a:latin typeface="Arial" panose="020B0604020202020204" pitchFamily="34" charset="0"/>
                <a:cs typeface="Arial" panose="020B0604020202020204" pitchFamily="34" charset="0"/>
              </a:defRPr>
            </a:lvl4pPr>
            <a:lvl5pPr marL="9144" indent="0">
              <a:spcBef>
                <a:spcPts val="0"/>
              </a:spcBef>
              <a:spcAft>
                <a:spcPts val="0"/>
              </a:spcAft>
              <a:buFontTx/>
              <a:buNone/>
              <a:defRPr sz="1100" b="0" i="0">
                <a:noFill/>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stStyle>
          <a:p>
            <a:pPr lvl="0"/>
            <a:r>
              <a:rPr lang="en-US" dirty="0"/>
              <a:t>Edit Master text</a:t>
            </a:r>
          </a:p>
          <a:p>
            <a:pPr marL="9144" marR="0" lvl="1" indent="0" algn="l" defTabSz="685800" rtl="0" eaLnBrk="1" fontAlgn="auto" latinLnBrk="0" hangingPunct="1">
              <a:lnSpc>
                <a:spcPct val="100000"/>
              </a:lnSpc>
              <a:spcBef>
                <a:spcPts val="0"/>
              </a:spcBef>
              <a:spcAft>
                <a:spcPts val="0"/>
              </a:spcAft>
              <a:buClrTx/>
              <a:buSzTx/>
              <a:buFont typeface="Arial"/>
              <a:buNone/>
              <a:tabLst/>
              <a:defRPr/>
            </a:pPr>
            <a:r>
              <a:rPr lang="en-US" dirty="0"/>
              <a:t>Second level</a:t>
            </a:r>
          </a:p>
          <a:p>
            <a:pPr lvl="3"/>
            <a:r>
              <a:rPr lang="en-US" dirty="0"/>
              <a:t>Third</a:t>
            </a:r>
          </a:p>
          <a:p>
            <a:pPr lvl="4"/>
            <a:r>
              <a:rPr lang="en-US" dirty="0"/>
              <a:t>Fourth</a:t>
            </a:r>
          </a:p>
          <a:p>
            <a:pPr lvl="4"/>
            <a:r>
              <a:rPr lang="en-US" dirty="0"/>
              <a:t>fifth</a:t>
            </a:r>
          </a:p>
        </p:txBody>
      </p:sp>
      <p:sp>
        <p:nvSpPr>
          <p:cNvPr id="7" name="Picture Placeholder 6">
            <a:extLst>
              <a:ext uri="{FF2B5EF4-FFF2-40B4-BE49-F238E27FC236}">
                <a16:creationId xmlns:a16="http://schemas.microsoft.com/office/drawing/2014/main" id="{02B43C3A-D0D8-4D46-B229-B1BB1BC77486}"/>
              </a:ext>
            </a:extLst>
          </p:cNvPr>
          <p:cNvSpPr>
            <a:spLocks noGrp="1"/>
          </p:cNvSpPr>
          <p:nvPr>
            <p:ph type="pic" sz="quarter" idx="16"/>
          </p:nvPr>
        </p:nvSpPr>
        <p:spPr>
          <a:xfrm>
            <a:off x="4664075" y="1387566"/>
            <a:ext cx="4479924" cy="3209834"/>
          </a:xfrm>
          <a:solidFill>
            <a:schemeClr val="accent3"/>
          </a:solidFill>
        </p:spPr>
        <p:txBody>
          <a:bodyPr/>
          <a:lstStyle>
            <a:lvl1pPr>
              <a:defRPr>
                <a:solidFill>
                  <a:schemeClr val="accent3">
                    <a:lumMod val="75000"/>
                  </a:schemeClr>
                </a:solidFill>
              </a:defRPr>
            </a:lvl1pPr>
          </a:lstStyle>
          <a:p>
            <a:endParaRPr lang="en-US"/>
          </a:p>
        </p:txBody>
      </p:sp>
    </p:spTree>
    <p:extLst>
      <p:ext uri="{BB962C8B-B14F-4D97-AF65-F5344CB8AC3E}">
        <p14:creationId xmlns:p14="http://schemas.microsoft.com/office/powerpoint/2010/main" val="69225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1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6" y="4597400"/>
            <a:ext cx="514349" cy="550319"/>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7138247D-7AAA-1045-8C04-21BA790E017E}"/>
              </a:ext>
            </a:extLst>
          </p:cNvPr>
          <p:cNvSpPr>
            <a:spLocks noGrp="1"/>
          </p:cNvSpPr>
          <p:nvPr>
            <p:ph type="title"/>
          </p:nvPr>
        </p:nvSpPr>
        <p:spPr>
          <a:xfrm>
            <a:off x="457200" y="454025"/>
            <a:ext cx="8226425" cy="338328"/>
          </a:xfrm>
          <a:prstGeom prst="rect">
            <a:avLst/>
          </a:prstGeom>
        </p:spPr>
        <p:txBody>
          <a:bodyPr lIns="0" tIns="0" r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5CFE09DA-16E4-6B49-BCE8-3F14DE1D6618}"/>
              </a:ext>
            </a:extLst>
          </p:cNvPr>
          <p:cNvSpPr>
            <a:spLocks noGrp="1"/>
          </p:cNvSpPr>
          <p:nvPr>
            <p:ph type="body" sz="quarter" idx="13" hasCustomPrompt="1"/>
          </p:nvPr>
        </p:nvSpPr>
        <p:spPr>
          <a:xfrm>
            <a:off x="457202" y="794000"/>
            <a:ext cx="8226423" cy="208255"/>
          </a:xfrm>
          <a:prstGeom prst="rect">
            <a:avLst/>
          </a:prstGeom>
        </p:spPr>
        <p:txBody>
          <a:bodyPr lIns="0" tIns="0" r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7" name="Text Placeholder 4">
            <a:extLst>
              <a:ext uri="{FF2B5EF4-FFF2-40B4-BE49-F238E27FC236}">
                <a16:creationId xmlns:a16="http://schemas.microsoft.com/office/drawing/2014/main" id="{487581B9-18A6-3249-BB62-5AEAAB6020A7}"/>
              </a:ext>
            </a:extLst>
          </p:cNvPr>
          <p:cNvSpPr>
            <a:spLocks noGrp="1"/>
          </p:cNvSpPr>
          <p:nvPr>
            <p:ph type="body" sz="quarter" idx="17" hasCustomPrompt="1"/>
          </p:nvPr>
        </p:nvSpPr>
        <p:spPr>
          <a:xfrm>
            <a:off x="457200" y="1736725"/>
            <a:ext cx="2619375" cy="2676525"/>
          </a:xfrm>
          <a:prstGeom prst="rect">
            <a:avLst/>
          </a:prstGeom>
        </p:spPr>
        <p:txBody>
          <a:bodyPr lIns="0" tIns="0" rIns="0" bIns="0" anchor="b">
            <a:noAutofit/>
          </a:bodyPr>
          <a:lstStyle>
            <a:lvl1pPr marL="0" indent="0">
              <a:spcAft>
                <a:spcPts val="600"/>
              </a:spcAft>
              <a:buNone/>
              <a:defRPr sz="120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90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90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90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
        <p:nvSpPr>
          <p:cNvPr id="8" name="Content Placeholder 5">
            <a:extLst>
              <a:ext uri="{FF2B5EF4-FFF2-40B4-BE49-F238E27FC236}">
                <a16:creationId xmlns:a16="http://schemas.microsoft.com/office/drawing/2014/main" id="{A1B4368B-2BC7-FF42-A2BA-513DC585F67F}"/>
              </a:ext>
            </a:extLst>
          </p:cNvPr>
          <p:cNvSpPr>
            <a:spLocks noGrp="1"/>
          </p:cNvSpPr>
          <p:nvPr>
            <p:ph sz="quarter" idx="21"/>
          </p:nvPr>
        </p:nvSpPr>
        <p:spPr>
          <a:xfrm>
            <a:off x="3962400" y="1736725"/>
            <a:ext cx="4721225"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endParaRPr lang="en-US" dirty="0"/>
          </a:p>
        </p:txBody>
      </p:sp>
    </p:spTree>
    <p:extLst>
      <p:ext uri="{BB962C8B-B14F-4D97-AF65-F5344CB8AC3E}">
        <p14:creationId xmlns:p14="http://schemas.microsoft.com/office/powerpoint/2010/main" val="3964552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6" y="4597400"/>
            <a:ext cx="514349" cy="550319"/>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7138247D-7AAA-1045-8C04-21BA790E017E}"/>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5CFE09DA-16E4-6B49-BCE8-3F14DE1D6618}"/>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8" name="Content Placeholder 5">
            <a:extLst>
              <a:ext uri="{FF2B5EF4-FFF2-40B4-BE49-F238E27FC236}">
                <a16:creationId xmlns:a16="http://schemas.microsoft.com/office/drawing/2014/main" id="{A1B4368B-2BC7-FF42-A2BA-513DC585F67F}"/>
              </a:ext>
            </a:extLst>
          </p:cNvPr>
          <p:cNvSpPr>
            <a:spLocks noGrp="1"/>
          </p:cNvSpPr>
          <p:nvPr>
            <p:ph sz="quarter" idx="21"/>
          </p:nvPr>
        </p:nvSpPr>
        <p:spPr>
          <a:xfrm>
            <a:off x="457200" y="1736725"/>
            <a:ext cx="8226425"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Tree>
    <p:extLst>
      <p:ext uri="{BB962C8B-B14F-4D97-AF65-F5344CB8AC3E}">
        <p14:creationId xmlns:p14="http://schemas.microsoft.com/office/powerpoint/2010/main" val="87036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5" y="4597400"/>
            <a:ext cx="514349" cy="550862"/>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7138247D-7AAA-1045-8C04-21BA790E017E}"/>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5CFE09DA-16E4-6B49-BCE8-3F14DE1D6618}"/>
              </a:ext>
            </a:extLst>
          </p:cNvPr>
          <p:cNvSpPr>
            <a:spLocks noGrp="1"/>
          </p:cNvSpPr>
          <p:nvPr>
            <p:ph type="body" sz="quarter" idx="13" hasCustomPrompt="1"/>
          </p:nvPr>
        </p:nvSpPr>
        <p:spPr>
          <a:xfrm>
            <a:off x="457202" y="794000"/>
            <a:ext cx="8226421"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8" name="Content Placeholder 5">
            <a:extLst>
              <a:ext uri="{FF2B5EF4-FFF2-40B4-BE49-F238E27FC236}">
                <a16:creationId xmlns:a16="http://schemas.microsoft.com/office/drawing/2014/main" id="{A1B4368B-2BC7-FF42-A2BA-513DC585F67F}"/>
              </a:ext>
            </a:extLst>
          </p:cNvPr>
          <p:cNvSpPr>
            <a:spLocks noGrp="1"/>
          </p:cNvSpPr>
          <p:nvPr>
            <p:ph sz="quarter" idx="21"/>
          </p:nvPr>
        </p:nvSpPr>
        <p:spPr>
          <a:xfrm>
            <a:off x="457201" y="1736725"/>
            <a:ext cx="4019548"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endParaRPr lang="en-US" dirty="0"/>
          </a:p>
        </p:txBody>
      </p:sp>
      <p:sp>
        <p:nvSpPr>
          <p:cNvPr id="7" name="Content Placeholder 5">
            <a:extLst>
              <a:ext uri="{FF2B5EF4-FFF2-40B4-BE49-F238E27FC236}">
                <a16:creationId xmlns:a16="http://schemas.microsoft.com/office/drawing/2014/main" id="{B0619390-C2D9-CB48-AD99-793C22B456B4}"/>
              </a:ext>
            </a:extLst>
          </p:cNvPr>
          <p:cNvSpPr>
            <a:spLocks noGrp="1"/>
          </p:cNvSpPr>
          <p:nvPr>
            <p:ph sz="quarter" idx="22"/>
          </p:nvPr>
        </p:nvSpPr>
        <p:spPr>
          <a:xfrm>
            <a:off x="4664075" y="1736725"/>
            <a:ext cx="4019548"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Tree>
    <p:extLst>
      <p:ext uri="{BB962C8B-B14F-4D97-AF65-F5344CB8AC3E}">
        <p14:creationId xmlns:p14="http://schemas.microsoft.com/office/powerpoint/2010/main" val="56117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5" y="4597401"/>
            <a:ext cx="514349" cy="550862"/>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LexisNexis Confidential</a:t>
            </a:r>
            <a:endParaRPr lang="en-US" dirty="0"/>
          </a:p>
        </p:txBody>
      </p:sp>
      <p:sp>
        <p:nvSpPr>
          <p:cNvPr id="5" name="Title 1">
            <a:extLst>
              <a:ext uri="{FF2B5EF4-FFF2-40B4-BE49-F238E27FC236}">
                <a16:creationId xmlns:a16="http://schemas.microsoft.com/office/drawing/2014/main" id="{7138247D-7AAA-1045-8C04-21BA790E017E}"/>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5CFE09DA-16E4-6B49-BCE8-3F14DE1D6618}"/>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8" name="Content Placeholder 5">
            <a:extLst>
              <a:ext uri="{FF2B5EF4-FFF2-40B4-BE49-F238E27FC236}">
                <a16:creationId xmlns:a16="http://schemas.microsoft.com/office/drawing/2014/main" id="{A1B4368B-2BC7-FF42-A2BA-513DC585F67F}"/>
              </a:ext>
            </a:extLst>
          </p:cNvPr>
          <p:cNvSpPr>
            <a:spLocks noGrp="1"/>
          </p:cNvSpPr>
          <p:nvPr>
            <p:ph sz="quarter" idx="21"/>
          </p:nvPr>
        </p:nvSpPr>
        <p:spPr>
          <a:xfrm>
            <a:off x="457200" y="1736725"/>
            <a:ext cx="2619375"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
        <p:nvSpPr>
          <p:cNvPr id="7" name="Content Placeholder 5">
            <a:extLst>
              <a:ext uri="{FF2B5EF4-FFF2-40B4-BE49-F238E27FC236}">
                <a16:creationId xmlns:a16="http://schemas.microsoft.com/office/drawing/2014/main" id="{7EDFE97E-675F-3944-8AD6-4713E0416942}"/>
              </a:ext>
            </a:extLst>
          </p:cNvPr>
          <p:cNvSpPr>
            <a:spLocks noGrp="1"/>
          </p:cNvSpPr>
          <p:nvPr>
            <p:ph sz="quarter" idx="22"/>
          </p:nvPr>
        </p:nvSpPr>
        <p:spPr>
          <a:xfrm>
            <a:off x="3260725" y="1736725"/>
            <a:ext cx="2619374"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
        <p:nvSpPr>
          <p:cNvPr id="9" name="Content Placeholder 5">
            <a:extLst>
              <a:ext uri="{FF2B5EF4-FFF2-40B4-BE49-F238E27FC236}">
                <a16:creationId xmlns:a16="http://schemas.microsoft.com/office/drawing/2014/main" id="{37290E67-A1F4-8B4C-8192-D867B9CF4C54}"/>
              </a:ext>
            </a:extLst>
          </p:cNvPr>
          <p:cNvSpPr>
            <a:spLocks noGrp="1"/>
          </p:cNvSpPr>
          <p:nvPr>
            <p:ph sz="quarter" idx="23"/>
          </p:nvPr>
        </p:nvSpPr>
        <p:spPr>
          <a:xfrm>
            <a:off x="6064250" y="1736725"/>
            <a:ext cx="2619374"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Tree>
    <p:extLst>
      <p:ext uri="{BB962C8B-B14F-4D97-AF65-F5344CB8AC3E}">
        <p14:creationId xmlns:p14="http://schemas.microsoft.com/office/powerpoint/2010/main" val="178904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8034B09-9A60-8B4A-B570-2B5889F77A05}"/>
              </a:ext>
            </a:extLst>
          </p:cNvPr>
          <p:cNvSpPr>
            <a:spLocks noGrp="1"/>
          </p:cNvSpPr>
          <p:nvPr>
            <p:ph type="body" sz="quarter" idx="14" hasCustomPrompt="1"/>
          </p:nvPr>
        </p:nvSpPr>
        <p:spPr>
          <a:xfrm>
            <a:off x="1159932" y="1175666"/>
            <a:ext cx="4720168" cy="3421733"/>
          </a:xfrm>
          <a:prstGeom prst="rect">
            <a:avLst/>
          </a:prstGeom>
        </p:spPr>
        <p:txBody>
          <a:bodyPr lIns="0" tIns="0" rIns="0" bIns="0" anchor="ctr"/>
          <a:lstStyle>
            <a:lvl1pPr>
              <a:lnSpc>
                <a:spcPct val="90000"/>
              </a:lnSpc>
              <a:spcBef>
                <a:spcPts val="0"/>
              </a:spcBef>
              <a:spcAft>
                <a:spcPts val="0"/>
              </a:spcAft>
              <a:defRPr sz="2600">
                <a:solidFill>
                  <a:schemeClr val="bg1"/>
                </a:solidFill>
              </a:defRPr>
            </a:lvl1pPr>
            <a:lvl2pPr marL="9144" marR="0" indent="0" algn="l" defTabSz="685800" rtl="0" eaLnBrk="1" fontAlgn="auto" latinLnBrk="0" hangingPunct="1">
              <a:lnSpc>
                <a:spcPct val="100000"/>
              </a:lnSpc>
              <a:spcBef>
                <a:spcPts val="750"/>
              </a:spcBef>
              <a:spcAft>
                <a:spcPts val="600"/>
              </a:spcAft>
              <a:buClrTx/>
              <a:buSzTx/>
              <a:buFont typeface="Arial"/>
              <a:buNone/>
              <a:tabLst/>
              <a:defRPr sz="1200">
                <a:solidFill>
                  <a:schemeClr val="bg1"/>
                </a:solidFill>
              </a:defRPr>
            </a:lvl2pPr>
          </a:lstStyle>
          <a:p>
            <a:pPr lvl="0"/>
            <a:r>
              <a:rPr lang="en-US" dirty="0"/>
              <a:t>Click to add title</a:t>
            </a:r>
          </a:p>
          <a:p>
            <a:pPr marL="9144" marR="0" lvl="1" indent="0" algn="l" defTabSz="685800" rtl="0" eaLnBrk="1" fontAlgn="auto" latinLnBrk="0" hangingPunct="1">
              <a:lnSpc>
                <a:spcPct val="100000"/>
              </a:lnSpc>
              <a:spcBef>
                <a:spcPts val="750"/>
              </a:spcBef>
              <a:spcAft>
                <a:spcPts val="600"/>
              </a:spcAft>
              <a:buClrTx/>
              <a:buSzTx/>
              <a:buFont typeface="Arial"/>
              <a:buNone/>
              <a:tabLst/>
              <a:defRPr/>
            </a:pPr>
            <a:r>
              <a:rPr lang="en-US" dirty="0"/>
              <a:t>Second level </a:t>
            </a:r>
          </a:p>
        </p:txBody>
      </p:sp>
      <p:sp>
        <p:nvSpPr>
          <p:cNvPr id="5" name="Rectangle 4">
            <a:extLst>
              <a:ext uri="{FF2B5EF4-FFF2-40B4-BE49-F238E27FC236}">
                <a16:creationId xmlns:a16="http://schemas.microsoft.com/office/drawing/2014/main" id="{8F4F48BC-E15B-1D4C-B393-0E4C747F7518}"/>
              </a:ext>
            </a:extLst>
          </p:cNvPr>
          <p:cNvSpPr/>
          <p:nvPr userDrawn="1"/>
        </p:nvSpPr>
        <p:spPr>
          <a:xfrm>
            <a:off x="0" y="-1"/>
            <a:ext cx="182880" cy="514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pic>
        <p:nvPicPr>
          <p:cNvPr id="6" name="Graphic 5">
            <a:extLst>
              <a:ext uri="{FF2B5EF4-FFF2-40B4-BE49-F238E27FC236}">
                <a16:creationId xmlns:a16="http://schemas.microsoft.com/office/drawing/2014/main" id="{FB2F17A8-ED8F-D44A-95F9-A9625C75EE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7600" y="454025"/>
            <a:ext cx="1216025" cy="269615"/>
          </a:xfrm>
          <a:prstGeom prst="rect">
            <a:avLst/>
          </a:prstGeom>
        </p:spPr>
      </p:pic>
    </p:spTree>
    <p:extLst>
      <p:ext uri="{BB962C8B-B14F-4D97-AF65-F5344CB8AC3E}">
        <p14:creationId xmlns:p14="http://schemas.microsoft.com/office/powerpoint/2010/main" val="224078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6" y="4597400"/>
            <a:ext cx="514349" cy="550319"/>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7138247D-7AAA-1045-8C04-21BA790E017E}"/>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5CFE09DA-16E4-6B49-BCE8-3F14DE1D6618}"/>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8" name="Content Placeholder 5">
            <a:extLst>
              <a:ext uri="{FF2B5EF4-FFF2-40B4-BE49-F238E27FC236}">
                <a16:creationId xmlns:a16="http://schemas.microsoft.com/office/drawing/2014/main" id="{A1B4368B-2BC7-FF42-A2BA-513DC585F67F}"/>
              </a:ext>
            </a:extLst>
          </p:cNvPr>
          <p:cNvSpPr>
            <a:spLocks noGrp="1"/>
          </p:cNvSpPr>
          <p:nvPr>
            <p:ph sz="quarter" idx="21"/>
          </p:nvPr>
        </p:nvSpPr>
        <p:spPr>
          <a:xfrm>
            <a:off x="457200" y="1736725"/>
            <a:ext cx="1917700"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
        <p:nvSpPr>
          <p:cNvPr id="7" name="Content Placeholder 5">
            <a:extLst>
              <a:ext uri="{FF2B5EF4-FFF2-40B4-BE49-F238E27FC236}">
                <a16:creationId xmlns:a16="http://schemas.microsoft.com/office/drawing/2014/main" id="{7EDFE97E-675F-3944-8AD6-4713E0416942}"/>
              </a:ext>
            </a:extLst>
          </p:cNvPr>
          <p:cNvSpPr>
            <a:spLocks noGrp="1"/>
          </p:cNvSpPr>
          <p:nvPr>
            <p:ph sz="quarter" idx="22"/>
          </p:nvPr>
        </p:nvSpPr>
        <p:spPr>
          <a:xfrm>
            <a:off x="2559687" y="1736725"/>
            <a:ext cx="1917063"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
        <p:nvSpPr>
          <p:cNvPr id="9" name="Content Placeholder 5">
            <a:extLst>
              <a:ext uri="{FF2B5EF4-FFF2-40B4-BE49-F238E27FC236}">
                <a16:creationId xmlns:a16="http://schemas.microsoft.com/office/drawing/2014/main" id="{37290E67-A1F4-8B4C-8192-D867B9CF4C54}"/>
              </a:ext>
            </a:extLst>
          </p:cNvPr>
          <p:cNvSpPr>
            <a:spLocks noGrp="1"/>
          </p:cNvSpPr>
          <p:nvPr>
            <p:ph sz="quarter" idx="23"/>
          </p:nvPr>
        </p:nvSpPr>
        <p:spPr>
          <a:xfrm>
            <a:off x="4664075" y="1736725"/>
            <a:ext cx="1917700"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
        <p:nvSpPr>
          <p:cNvPr id="10" name="Content Placeholder 5">
            <a:extLst>
              <a:ext uri="{FF2B5EF4-FFF2-40B4-BE49-F238E27FC236}">
                <a16:creationId xmlns:a16="http://schemas.microsoft.com/office/drawing/2014/main" id="{5B8F6187-04A9-3040-86EB-994A792DB8AE}"/>
              </a:ext>
            </a:extLst>
          </p:cNvPr>
          <p:cNvSpPr>
            <a:spLocks noGrp="1"/>
          </p:cNvSpPr>
          <p:nvPr>
            <p:ph sz="quarter" idx="24"/>
          </p:nvPr>
        </p:nvSpPr>
        <p:spPr>
          <a:xfrm>
            <a:off x="6765925" y="1736725"/>
            <a:ext cx="1917700" cy="2676524"/>
          </a:xfrm>
          <a:prstGeom prst="rect">
            <a:avLst/>
          </a:prstGeom>
        </p:spPr>
        <p:txBody>
          <a:bodyPr lIns="0" tIns="0" rIns="0" bIns="0">
            <a:noAutofit/>
          </a:bodyPr>
          <a:lstStyle>
            <a:lvl1pPr marL="0" indent="0">
              <a:spcAft>
                <a:spcPts val="600"/>
              </a:spcAft>
              <a:buNone/>
              <a:defRPr sz="1200" b="1" i="0">
                <a:latin typeface="Arial" panose="020B0604020202020204" pitchFamily="34" charset="0"/>
                <a:cs typeface="Arial" panose="020B0604020202020204" pitchFamily="34" charset="0"/>
              </a:defRPr>
            </a:lvl1pPr>
            <a:lvl2pPr marL="9144" indent="0">
              <a:lnSpc>
                <a:spcPct val="100000"/>
              </a:lnSpc>
              <a:buNone/>
              <a:tabLst/>
              <a:defRPr sz="900" b="0" i="0">
                <a:latin typeface="Arial" panose="020B0604020202020204" pitchFamily="34" charset="0"/>
                <a:cs typeface="Arial" panose="020B0604020202020204" pitchFamily="34" charset="0"/>
              </a:defRPr>
            </a:lvl2pPr>
            <a:lvl3pPr marL="292608" indent="-114300">
              <a:lnSpc>
                <a:spcPct val="100000"/>
              </a:lnSpc>
              <a:tabLst/>
              <a:defRPr sz="900" b="0" i="0">
                <a:latin typeface="Arial" panose="020B0604020202020204" pitchFamily="34" charset="0"/>
                <a:cs typeface="Arial" panose="020B0604020202020204" pitchFamily="34" charset="0"/>
              </a:defRPr>
            </a:lvl3pPr>
            <a:lvl4pPr marL="402336" indent="-109728">
              <a:lnSpc>
                <a:spcPct val="100000"/>
              </a:lnSpc>
              <a:buFont typeface="System Font Regular"/>
              <a:buChar char="-"/>
              <a:defRPr sz="900" b="0" i="0">
                <a:latin typeface="Arial" panose="020B0604020202020204" pitchFamily="34" charset="0"/>
                <a:cs typeface="Arial" panose="020B0604020202020204" pitchFamily="34" charset="0"/>
              </a:defRPr>
            </a:lvl4pPr>
          </a:lstStyle>
          <a:p>
            <a:pPr lvl="0"/>
            <a:endParaRPr lang="en-US" dirty="0"/>
          </a:p>
        </p:txBody>
      </p:sp>
    </p:spTree>
    <p:extLst>
      <p:ext uri="{BB962C8B-B14F-4D97-AF65-F5344CB8AC3E}">
        <p14:creationId xmlns:p14="http://schemas.microsoft.com/office/powerpoint/2010/main" val="75399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6" y="4597400"/>
            <a:ext cx="514349" cy="550862"/>
          </a:xfrm>
          <a:prstGeom prst="rect">
            <a:avLst/>
          </a:prstGeo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85DC55FF-7A8D-684A-B830-96275BC164F7}"/>
              </a:ext>
            </a:extLst>
          </p:cNvPr>
          <p:cNvSpPr>
            <a:spLocks noGrp="1"/>
          </p:cNvSpPr>
          <p:nvPr>
            <p:ph type="title" hasCustomPrompt="1"/>
          </p:nvPr>
        </p:nvSpPr>
        <p:spPr>
          <a:xfrm>
            <a:off x="457200" y="454024"/>
            <a:ext cx="8226425" cy="338328"/>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Table of contents title</a:t>
            </a:r>
          </a:p>
        </p:txBody>
      </p:sp>
      <p:sp>
        <p:nvSpPr>
          <p:cNvPr id="9" name="Text Placeholder 4">
            <a:extLst>
              <a:ext uri="{FF2B5EF4-FFF2-40B4-BE49-F238E27FC236}">
                <a16:creationId xmlns:a16="http://schemas.microsoft.com/office/drawing/2014/main" id="{466E63F1-0C39-9245-B8AA-CC0AC2D87C40}"/>
              </a:ext>
            </a:extLst>
          </p:cNvPr>
          <p:cNvSpPr>
            <a:spLocks noGrp="1"/>
          </p:cNvSpPr>
          <p:nvPr>
            <p:ph type="body" sz="quarter" idx="17"/>
          </p:nvPr>
        </p:nvSpPr>
        <p:spPr>
          <a:xfrm>
            <a:off x="457201" y="1736725"/>
            <a:ext cx="4019549" cy="2676524"/>
          </a:xfrm>
          <a:prstGeom prst="rect">
            <a:avLst/>
          </a:prstGeom>
        </p:spPr>
        <p:txBody>
          <a:bodyPr lIns="0" tIns="0" rIns="91440" bIns="0">
            <a:noAutofit/>
          </a:bodyPr>
          <a:lstStyle>
            <a:lvl1pPr marL="210312" indent="-210312">
              <a:spcBef>
                <a:spcPts val="0"/>
              </a:spcBef>
              <a:spcAft>
                <a:spcPts val="1200"/>
              </a:spcAft>
              <a:buClr>
                <a:schemeClr val="tx1"/>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900" b="0" i="0">
                <a:solidFill>
                  <a:schemeClr val="tx1"/>
                </a:solidFill>
                <a:latin typeface="Lato Light" panose="020F0302020204030203" pitchFamily="34" charset="77"/>
              </a:defRPr>
            </a:lvl2pPr>
            <a:lvl3pPr marL="290513" indent="-112713">
              <a:lnSpc>
                <a:spcPct val="100000"/>
              </a:lnSpc>
              <a:tabLst/>
              <a:defRPr sz="900" b="0" i="0">
                <a:solidFill>
                  <a:schemeClr val="tx1"/>
                </a:solidFill>
                <a:latin typeface="Lato Light" panose="020F0302020204030203" pitchFamily="34" charset="77"/>
              </a:defRPr>
            </a:lvl3pPr>
            <a:lvl4pPr marL="403225" indent="-112713">
              <a:lnSpc>
                <a:spcPct val="100000"/>
              </a:lnSpc>
              <a:buFont typeface="System Font Regular"/>
              <a:buChar char="-"/>
              <a:tabLst/>
              <a:defRPr sz="900" b="0" i="0">
                <a:solidFill>
                  <a:schemeClr val="tx1"/>
                </a:solidFill>
                <a:latin typeface="Lato Light" panose="020F0302020204030203" pitchFamily="34" charset="77"/>
              </a:defRPr>
            </a:lvl4pPr>
            <a:lvl5pPr>
              <a:defRPr sz="1200" b="1">
                <a:solidFill>
                  <a:schemeClr val="bg1">
                    <a:lumMod val="10000"/>
                  </a:schemeClr>
                </a:solidFill>
                <a:latin typeface="Lato" panose="020F0502020204030203" pitchFamily="34" charset="77"/>
              </a:defRPr>
            </a:lvl5pPr>
          </a:lstStyle>
          <a:p>
            <a:pPr lvl="0"/>
            <a:r>
              <a:rPr lang="en-US" dirty="0"/>
              <a:t>Edit Master text</a:t>
            </a:r>
          </a:p>
          <a:p>
            <a:pPr lvl="0"/>
            <a:r>
              <a:rPr lang="en-US" dirty="0"/>
              <a:t>Edit Master text</a:t>
            </a:r>
          </a:p>
          <a:p>
            <a:pPr lvl="0"/>
            <a:r>
              <a:rPr lang="en-US" dirty="0"/>
              <a:t>Edit Master text</a:t>
            </a:r>
          </a:p>
          <a:p>
            <a:pPr lvl="0"/>
            <a:r>
              <a:rPr lang="en-US" dirty="0"/>
              <a:t>Edit Master text</a:t>
            </a:r>
          </a:p>
          <a:p>
            <a:pPr lvl="0"/>
            <a:r>
              <a:rPr lang="en-US" dirty="0"/>
              <a:t>Edit Master text</a:t>
            </a:r>
          </a:p>
        </p:txBody>
      </p:sp>
    </p:spTree>
    <p:extLst>
      <p:ext uri="{BB962C8B-B14F-4D97-AF65-F5344CB8AC3E}">
        <p14:creationId xmlns:p14="http://schemas.microsoft.com/office/powerpoint/2010/main" val="311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6" y="4597401"/>
            <a:ext cx="514348" cy="550318"/>
          </a:xfrm>
          <a:prstGeom prst="rect">
            <a:avLst/>
          </a:prstGeom>
        </p:spPr>
        <p:txBody>
          <a:bodyPr tIns="0" bIns="0"/>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4C6F94FB-325B-FB47-B51A-3D115D101634}"/>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E5955F41-45D9-2842-8C50-F534299A7E65}"/>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Subtitle</a:t>
            </a:r>
          </a:p>
        </p:txBody>
      </p:sp>
      <p:sp>
        <p:nvSpPr>
          <p:cNvPr id="7" name="Text Placeholder 4">
            <a:extLst>
              <a:ext uri="{FF2B5EF4-FFF2-40B4-BE49-F238E27FC236}">
                <a16:creationId xmlns:a16="http://schemas.microsoft.com/office/drawing/2014/main" id="{5DD18C1B-B4E0-7246-93E1-80FD73B427E8}"/>
              </a:ext>
            </a:extLst>
          </p:cNvPr>
          <p:cNvSpPr>
            <a:spLocks noGrp="1"/>
          </p:cNvSpPr>
          <p:nvPr>
            <p:ph type="body" sz="quarter" idx="15" hasCustomPrompt="1"/>
          </p:nvPr>
        </p:nvSpPr>
        <p:spPr>
          <a:xfrm>
            <a:off x="457200" y="1736725"/>
            <a:ext cx="8226423" cy="2676524"/>
          </a:xfrm>
          <a:prstGeom prst="rect">
            <a:avLst/>
          </a:prstGeom>
        </p:spPr>
        <p:txBody>
          <a:bodyPr lIns="0" tIns="0" rIns="0" bIns="0">
            <a:noAutofit/>
          </a:bodyPr>
          <a:lstStyle>
            <a:lvl1pPr marL="0" indent="0">
              <a:spcAft>
                <a:spcPts val="600"/>
              </a:spcAft>
              <a:buNone/>
              <a:defRPr sz="1600" b="1" i="0">
                <a:solidFill>
                  <a:schemeClr val="tx1"/>
                </a:solidFill>
                <a:latin typeface="Arial" panose="020B0604020202020204" pitchFamily="34" charset="0"/>
                <a:cs typeface="Arial" panose="020B0604020202020204" pitchFamily="34" charset="0"/>
              </a:defRPr>
            </a:lvl1pPr>
            <a:lvl2pPr marL="9144" indent="0">
              <a:lnSpc>
                <a:spcPct val="100000"/>
              </a:lnSpc>
              <a:buNone/>
              <a:tabLst/>
              <a:defRPr sz="120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120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120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4976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6" y="4597401"/>
            <a:ext cx="514349" cy="550318"/>
          </a:xfrm>
          <a:prstGeom prst="rect">
            <a:avLst/>
          </a:prstGeo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5" name="Title 1">
            <a:extLst>
              <a:ext uri="{FF2B5EF4-FFF2-40B4-BE49-F238E27FC236}">
                <a16:creationId xmlns:a16="http://schemas.microsoft.com/office/drawing/2014/main" id="{4C6F94FB-325B-FB47-B51A-3D115D101634}"/>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E5955F41-45D9-2842-8C50-F534299A7E65}"/>
              </a:ext>
            </a:extLst>
          </p:cNvPr>
          <p:cNvSpPr>
            <a:spLocks noGrp="1"/>
          </p:cNvSpPr>
          <p:nvPr>
            <p:ph type="body" sz="quarter" idx="13" hasCustomPrompt="1"/>
          </p:nvPr>
        </p:nvSpPr>
        <p:spPr>
          <a:xfrm>
            <a:off x="457202" y="794000"/>
            <a:ext cx="8226423" cy="208255"/>
          </a:xfrm>
          <a:prstGeom prst="rect">
            <a:avLst/>
          </a:prstGeom>
        </p:spPr>
        <p:txBody>
          <a:bodyPr lIns="0" tIns="0" bIns="0">
            <a:noAutofit/>
          </a:bodyPr>
          <a:lstStyle>
            <a:lvl1pPr marL="9144" indent="0">
              <a:lnSpc>
                <a:spcPct val="100000"/>
              </a:lnSpc>
              <a:buNone/>
              <a:defRPr sz="1200" b="1" i="0">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7" name="Text Placeholder 4">
            <a:extLst>
              <a:ext uri="{FF2B5EF4-FFF2-40B4-BE49-F238E27FC236}">
                <a16:creationId xmlns:a16="http://schemas.microsoft.com/office/drawing/2014/main" id="{5DD18C1B-B4E0-7246-93E1-80FD73B427E8}"/>
              </a:ext>
            </a:extLst>
          </p:cNvPr>
          <p:cNvSpPr>
            <a:spLocks noGrp="1"/>
          </p:cNvSpPr>
          <p:nvPr>
            <p:ph type="body" sz="quarter" idx="15" hasCustomPrompt="1"/>
          </p:nvPr>
        </p:nvSpPr>
        <p:spPr>
          <a:xfrm>
            <a:off x="457201" y="1736725"/>
            <a:ext cx="4019549" cy="2676524"/>
          </a:xfrm>
          <a:prstGeom prst="rect">
            <a:avLst/>
          </a:prstGeom>
        </p:spPr>
        <p:txBody>
          <a:bodyPr lIns="0" tIns="0" rIns="0" bIns="0">
            <a:noAutofit/>
          </a:bodyPr>
          <a:lstStyle>
            <a:lvl1pPr marL="0" indent="0">
              <a:spcAft>
                <a:spcPts val="600"/>
              </a:spcAft>
              <a:buNone/>
              <a:defRPr sz="160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120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120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120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
        <p:nvSpPr>
          <p:cNvPr id="8" name="Text Placeholder 4">
            <a:extLst>
              <a:ext uri="{FF2B5EF4-FFF2-40B4-BE49-F238E27FC236}">
                <a16:creationId xmlns:a16="http://schemas.microsoft.com/office/drawing/2014/main" id="{DE589230-5BDA-4B45-B0AF-36D305F4C452}"/>
              </a:ext>
            </a:extLst>
          </p:cNvPr>
          <p:cNvSpPr>
            <a:spLocks noGrp="1"/>
          </p:cNvSpPr>
          <p:nvPr>
            <p:ph type="body" sz="quarter" idx="16" hasCustomPrompt="1"/>
          </p:nvPr>
        </p:nvSpPr>
        <p:spPr>
          <a:xfrm>
            <a:off x="4664076" y="1736725"/>
            <a:ext cx="4019549" cy="2676524"/>
          </a:xfrm>
          <a:prstGeom prst="rect">
            <a:avLst/>
          </a:prstGeom>
        </p:spPr>
        <p:txBody>
          <a:bodyPr lIns="0" tIns="0" rIns="0" bIns="0">
            <a:noAutofit/>
          </a:bodyPr>
          <a:lstStyle>
            <a:lvl1pPr marL="0" indent="0">
              <a:spcAft>
                <a:spcPts val="600"/>
              </a:spcAft>
              <a:buNone/>
              <a:defRPr sz="1600" b="1" i="0">
                <a:solidFill>
                  <a:schemeClr val="tx1"/>
                </a:solidFill>
                <a:latin typeface="Arial" panose="020B0604020202020204" pitchFamily="34" charset="0"/>
                <a:cs typeface="Arial" panose="020B0604020202020204" pitchFamily="34" charset="0"/>
              </a:defRPr>
            </a:lvl1pPr>
            <a:lvl2pPr marL="7937" indent="0">
              <a:lnSpc>
                <a:spcPct val="100000"/>
              </a:lnSpc>
              <a:buNone/>
              <a:tabLst/>
              <a:defRPr sz="1200" b="0" i="0">
                <a:solidFill>
                  <a:schemeClr val="tx1"/>
                </a:solidFill>
                <a:latin typeface="Arial" panose="020B0604020202020204" pitchFamily="34" charset="0"/>
                <a:cs typeface="Arial" panose="020B0604020202020204" pitchFamily="34" charset="0"/>
              </a:defRPr>
            </a:lvl2pPr>
            <a:lvl3pPr marL="290513" indent="-112713">
              <a:lnSpc>
                <a:spcPct val="100000"/>
              </a:lnSpc>
              <a:tabLst/>
              <a:defRPr sz="1200" b="0" i="0">
                <a:solidFill>
                  <a:schemeClr val="tx1"/>
                </a:solidFill>
                <a:latin typeface="Arial" panose="020B0604020202020204" pitchFamily="34" charset="0"/>
                <a:cs typeface="Arial" panose="020B0604020202020204" pitchFamily="34" charset="0"/>
              </a:defRPr>
            </a:lvl3pPr>
            <a:lvl4pPr marL="403225" indent="-112713">
              <a:lnSpc>
                <a:spcPct val="100000"/>
              </a:lnSpc>
              <a:buFont typeface="System Font Regular"/>
              <a:buChar char="-"/>
              <a:tabLst/>
              <a:defRPr sz="1200" b="0" i="0">
                <a:solidFill>
                  <a:schemeClr val="tx1"/>
                </a:solidFill>
                <a:latin typeface="Arial" panose="020B0604020202020204" pitchFamily="34" charset="0"/>
                <a:cs typeface="Arial" panose="020B0604020202020204" pitchFamily="34" charset="0"/>
              </a:defRPr>
            </a:lvl4pPr>
            <a:lvl5pPr>
              <a:defRPr sz="1200" b="1">
                <a:solidFill>
                  <a:schemeClr val="bg1">
                    <a:lumMod val="10000"/>
                  </a:schemeClr>
                </a:solidFill>
                <a:latin typeface="Lato" panose="020F0502020204030203" pitchFamily="34" charset="77"/>
              </a:defRPr>
            </a:lvl5pPr>
          </a:lstStyle>
          <a:p>
            <a:r>
              <a:rPr lang="en-US" dirty="0"/>
              <a:t>Subhead</a:t>
            </a:r>
          </a:p>
          <a:p>
            <a:pPr lvl="1"/>
            <a:r>
              <a:rPr lang="en-US" dirty="0"/>
              <a:t>Second level</a:t>
            </a:r>
          </a:p>
          <a:p>
            <a:pPr lvl="2"/>
            <a:r>
              <a:rPr lang="en-US" dirty="0"/>
              <a:t>Third level</a:t>
            </a:r>
          </a:p>
          <a:p>
            <a:pPr lvl="3"/>
            <a:r>
              <a:rPr lang="en-US" dirty="0"/>
              <a:t>Fourth level</a:t>
            </a:r>
          </a:p>
        </p:txBody>
      </p:sp>
      <p:sp>
        <p:nvSpPr>
          <p:cNvPr id="9" name="Footer Placeholder 3">
            <a:extLst>
              <a:ext uri="{FF2B5EF4-FFF2-40B4-BE49-F238E27FC236}">
                <a16:creationId xmlns:a16="http://schemas.microsoft.com/office/drawing/2014/main" id="{28BC57B6-A61C-FB4B-AE29-7A1A176A84A9}"/>
              </a:ext>
            </a:extLst>
          </p:cNvPr>
          <p:cNvSpPr>
            <a:spLocks noGrp="1"/>
          </p:cNvSpPr>
          <p:nvPr>
            <p:ph type="ftr" sz="quarter" idx="11"/>
          </p:nvPr>
        </p:nvSpPr>
        <p:spPr>
          <a:xfrm>
            <a:off x="4664075" y="4597400"/>
            <a:ext cx="3317875" cy="550862"/>
          </a:xfr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Tree>
    <p:extLst>
      <p:ext uri="{BB962C8B-B14F-4D97-AF65-F5344CB8AC3E}">
        <p14:creationId xmlns:p14="http://schemas.microsoft.com/office/powerpoint/2010/main" val="380488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F1F9A-8179-6B45-A384-F1F461D2D4A8}"/>
              </a:ext>
            </a:extLst>
          </p:cNvPr>
          <p:cNvSpPr>
            <a:spLocks noGrp="1"/>
          </p:cNvSpPr>
          <p:nvPr>
            <p:ph type="sldNum" sz="quarter" idx="10"/>
          </p:nvPr>
        </p:nvSpPr>
        <p:spPr>
          <a:xfrm>
            <a:off x="8169276" y="4597400"/>
            <a:ext cx="514349" cy="550320"/>
          </a:xfrm>
          <a:prstGeom prst="rect">
            <a:avLst/>
          </a:prstGeo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4" name="Footer Placeholder 3">
            <a:extLst>
              <a:ext uri="{FF2B5EF4-FFF2-40B4-BE49-F238E27FC236}">
                <a16:creationId xmlns:a16="http://schemas.microsoft.com/office/drawing/2014/main" id="{76673F75-F9CB-F54D-88BF-B378AAEC3E3F}"/>
              </a:ext>
            </a:extLst>
          </p:cNvPr>
          <p:cNvSpPr>
            <a:spLocks noGrp="1"/>
          </p:cNvSpPr>
          <p:nvPr>
            <p:ph type="ftr" sz="quarter" idx="11"/>
          </p:nvPr>
        </p:nvSpPr>
        <p:spPr>
          <a:xfrm>
            <a:off x="4664075" y="4597400"/>
            <a:ext cx="3317875" cy="550862"/>
          </a:xfrm>
        </p:spPr>
        <p:txBody>
          <a:bodyPr/>
          <a:lstStyle>
            <a:lvl1pPr algn="r">
              <a:defRPr>
                <a:latin typeface="Arial" panose="020B0604020202020204" pitchFamily="34" charset="0"/>
                <a:cs typeface="Arial" panose="020B0604020202020204" pitchFamily="34" charset="0"/>
              </a:defRPr>
            </a:lvl1pPr>
          </a:lstStyle>
          <a:p>
            <a:r>
              <a:rPr lang="en-US" dirty="0"/>
              <a:t>LexisNexis Confidential</a:t>
            </a:r>
          </a:p>
        </p:txBody>
      </p:sp>
      <p:sp>
        <p:nvSpPr>
          <p:cNvPr id="5" name="Title 1">
            <a:extLst>
              <a:ext uri="{FF2B5EF4-FFF2-40B4-BE49-F238E27FC236}">
                <a16:creationId xmlns:a16="http://schemas.microsoft.com/office/drawing/2014/main" id="{85DC55FF-7A8D-684A-B830-96275BC164F7}"/>
              </a:ext>
            </a:extLst>
          </p:cNvPr>
          <p:cNvSpPr>
            <a:spLocks noGrp="1"/>
          </p:cNvSpPr>
          <p:nvPr>
            <p:ph type="title"/>
          </p:nvPr>
        </p:nvSpPr>
        <p:spPr>
          <a:xfrm>
            <a:off x="457200" y="454025"/>
            <a:ext cx="8226425" cy="339316"/>
          </a:xfrm>
          <a:prstGeom prst="rect">
            <a:avLst/>
          </a:prstGeom>
        </p:spPr>
        <p:txBody>
          <a:bodyPr lIns="0" t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6" name="Text Placeholder 14">
            <a:extLst>
              <a:ext uri="{FF2B5EF4-FFF2-40B4-BE49-F238E27FC236}">
                <a16:creationId xmlns:a16="http://schemas.microsoft.com/office/drawing/2014/main" id="{E2751259-CD61-CA48-9EB6-437151C52A21}"/>
              </a:ext>
            </a:extLst>
          </p:cNvPr>
          <p:cNvSpPr>
            <a:spLocks noGrp="1"/>
          </p:cNvSpPr>
          <p:nvPr>
            <p:ph type="body" sz="quarter" idx="13" hasCustomPrompt="1"/>
          </p:nvPr>
        </p:nvSpPr>
        <p:spPr>
          <a:xfrm>
            <a:off x="457200" y="794000"/>
            <a:ext cx="8226425" cy="208255"/>
          </a:xfrm>
          <a:prstGeom prst="rect">
            <a:avLst/>
          </a:prstGeom>
        </p:spPr>
        <p:txBody>
          <a:bodyPr lIns="0" tIns="0" bIns="0">
            <a:noAutofit/>
          </a:bodyPr>
          <a:lstStyle>
            <a:lvl1pPr marL="9144" indent="0">
              <a:lnSpc>
                <a:spcPct val="100000"/>
              </a:lnSpc>
              <a:buNone/>
              <a:defRPr sz="1200" b="1">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7" name="Text Placeholder 6">
            <a:extLst>
              <a:ext uri="{FF2B5EF4-FFF2-40B4-BE49-F238E27FC236}">
                <a16:creationId xmlns:a16="http://schemas.microsoft.com/office/drawing/2014/main" id="{640F5E02-C2E4-6F4F-B2A0-9A23B6E77549}"/>
              </a:ext>
            </a:extLst>
          </p:cNvPr>
          <p:cNvSpPr>
            <a:spLocks noGrp="1"/>
          </p:cNvSpPr>
          <p:nvPr>
            <p:ph type="body" sz="quarter" idx="16" hasCustomPrompt="1"/>
          </p:nvPr>
        </p:nvSpPr>
        <p:spPr>
          <a:xfrm>
            <a:off x="457200" y="1736725"/>
            <a:ext cx="2619375" cy="2676525"/>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13" name="Text Placeholder 6">
            <a:extLst>
              <a:ext uri="{FF2B5EF4-FFF2-40B4-BE49-F238E27FC236}">
                <a16:creationId xmlns:a16="http://schemas.microsoft.com/office/drawing/2014/main" id="{DC187EA3-848C-F546-9F27-E0B6C68471A9}"/>
              </a:ext>
            </a:extLst>
          </p:cNvPr>
          <p:cNvSpPr>
            <a:spLocks noGrp="1"/>
          </p:cNvSpPr>
          <p:nvPr>
            <p:ph type="body" sz="quarter" idx="17" hasCustomPrompt="1"/>
          </p:nvPr>
        </p:nvSpPr>
        <p:spPr>
          <a:xfrm>
            <a:off x="3260725" y="1736725"/>
            <a:ext cx="2619374" cy="2676525"/>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14" name="Text Placeholder 6">
            <a:extLst>
              <a:ext uri="{FF2B5EF4-FFF2-40B4-BE49-F238E27FC236}">
                <a16:creationId xmlns:a16="http://schemas.microsoft.com/office/drawing/2014/main" id="{18A558AA-CC1D-0D48-8EE1-444DB9DE9AED}"/>
              </a:ext>
            </a:extLst>
          </p:cNvPr>
          <p:cNvSpPr>
            <a:spLocks noGrp="1"/>
          </p:cNvSpPr>
          <p:nvPr>
            <p:ph type="body" sz="quarter" idx="18" hasCustomPrompt="1"/>
          </p:nvPr>
        </p:nvSpPr>
        <p:spPr>
          <a:xfrm>
            <a:off x="6064250" y="1736725"/>
            <a:ext cx="2619375" cy="2676525"/>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4656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AL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D7D9C3-83C6-F443-B7C0-B7E3FBC8B1DF}"/>
              </a:ext>
            </a:extLst>
          </p:cNvPr>
          <p:cNvSpPr>
            <a:spLocks noGrp="1"/>
          </p:cNvSpPr>
          <p:nvPr>
            <p:ph type="ftr" sz="quarter" idx="11"/>
          </p:nvPr>
        </p:nvSpPr>
        <p:spPr/>
        <p:txBody>
          <a:bodyPr/>
          <a:lstStyle>
            <a:lvl1pPr algn="r">
              <a:defRPr/>
            </a:lvl1pPr>
          </a:lstStyle>
          <a:p>
            <a:r>
              <a:rPr lang="en-US"/>
              <a:t>LexisNexis Confidential</a:t>
            </a:r>
            <a:endParaRPr lang="en-US" dirty="0"/>
          </a:p>
        </p:txBody>
      </p:sp>
      <p:sp>
        <p:nvSpPr>
          <p:cNvPr id="6" name="Title 1">
            <a:extLst>
              <a:ext uri="{FF2B5EF4-FFF2-40B4-BE49-F238E27FC236}">
                <a16:creationId xmlns:a16="http://schemas.microsoft.com/office/drawing/2014/main" id="{54E228E7-3F72-7940-9530-D45ADA7EAE3B}"/>
              </a:ext>
            </a:extLst>
          </p:cNvPr>
          <p:cNvSpPr>
            <a:spLocks noGrp="1"/>
          </p:cNvSpPr>
          <p:nvPr>
            <p:ph type="title"/>
          </p:nvPr>
        </p:nvSpPr>
        <p:spPr>
          <a:xfrm>
            <a:off x="457200" y="454025"/>
            <a:ext cx="8226425" cy="339316"/>
          </a:xfrm>
          <a:prstGeom prst="rect">
            <a:avLst/>
          </a:prstGeom>
        </p:spPr>
        <p:txBody>
          <a:bodyPr lIns="0" tIns="0" r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7" name="Text Placeholder 14">
            <a:extLst>
              <a:ext uri="{FF2B5EF4-FFF2-40B4-BE49-F238E27FC236}">
                <a16:creationId xmlns:a16="http://schemas.microsoft.com/office/drawing/2014/main" id="{4FF41DFD-C9D4-3840-8FAF-768702F301CA}"/>
              </a:ext>
            </a:extLst>
          </p:cNvPr>
          <p:cNvSpPr>
            <a:spLocks noGrp="1"/>
          </p:cNvSpPr>
          <p:nvPr>
            <p:ph type="body" sz="quarter" idx="13" hasCustomPrompt="1"/>
          </p:nvPr>
        </p:nvSpPr>
        <p:spPr>
          <a:xfrm>
            <a:off x="457202" y="794000"/>
            <a:ext cx="8226423" cy="208255"/>
          </a:xfrm>
          <a:prstGeom prst="rect">
            <a:avLst/>
          </a:prstGeom>
        </p:spPr>
        <p:txBody>
          <a:bodyPr lIns="0" tIns="0" rIns="0" bIns="0">
            <a:noAutofit/>
          </a:bodyPr>
          <a:lstStyle>
            <a:lvl1pPr marL="9144" indent="0">
              <a:lnSpc>
                <a:spcPct val="100000"/>
              </a:lnSpc>
              <a:buNone/>
              <a:defRPr sz="1200" b="1" i="0">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8" name="Rectangle 7">
            <a:extLst>
              <a:ext uri="{FF2B5EF4-FFF2-40B4-BE49-F238E27FC236}">
                <a16:creationId xmlns:a16="http://schemas.microsoft.com/office/drawing/2014/main" id="{36C6BDB9-C40A-C741-AE39-30757AF20B10}"/>
              </a:ext>
            </a:extLst>
          </p:cNvPr>
          <p:cNvSpPr/>
          <p:nvPr userDrawn="1"/>
        </p:nvSpPr>
        <p:spPr>
          <a:xfrm rot="5400000">
            <a:off x="5905351" y="-907901"/>
            <a:ext cx="136820" cy="5426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92D42C8-859C-8246-A42A-BCED295E81A0}"/>
              </a:ext>
            </a:extLst>
          </p:cNvPr>
          <p:cNvSpPr/>
          <p:nvPr userDrawn="1"/>
        </p:nvSpPr>
        <p:spPr>
          <a:xfrm>
            <a:off x="3247846" y="1687060"/>
            <a:ext cx="228502" cy="228502"/>
          </a:xfrm>
          <a:prstGeom prst="rect">
            <a:avLst/>
          </a:prstGeom>
          <a:solidFill>
            <a:schemeClr val="accent1"/>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2EE314D-BF22-4346-AA23-87890C8E0573}"/>
              </a:ext>
            </a:extLst>
          </p:cNvPr>
          <p:cNvSpPr>
            <a:spLocks noGrp="1"/>
          </p:cNvSpPr>
          <p:nvPr>
            <p:ph type="body" sz="quarter" idx="15" hasCustomPrompt="1"/>
          </p:nvPr>
        </p:nvSpPr>
        <p:spPr>
          <a:xfrm>
            <a:off x="457200" y="1736725"/>
            <a:ext cx="2619375" cy="2676525"/>
          </a:xfrm>
        </p:spPr>
        <p:txBody>
          <a:bodyPr/>
          <a:lstStyle>
            <a:lvl1pPr>
              <a:defRPr/>
            </a:lvl1pPr>
            <a:lvl2pPr>
              <a:defRPr/>
            </a:lvl2pPr>
            <a:lvl3pPr>
              <a:defRPr/>
            </a:lvl3pPr>
            <a:lvl4pPr>
              <a:defRPr/>
            </a:lvl4pPr>
          </a:lstStyle>
          <a:p>
            <a:r>
              <a:rPr lang="en-US" dirty="0"/>
              <a:t>Subhead</a:t>
            </a:r>
          </a:p>
        </p:txBody>
      </p:sp>
      <p:sp>
        <p:nvSpPr>
          <p:cNvPr id="10" name="Text Placeholder 9">
            <a:extLst>
              <a:ext uri="{FF2B5EF4-FFF2-40B4-BE49-F238E27FC236}">
                <a16:creationId xmlns:a16="http://schemas.microsoft.com/office/drawing/2014/main" id="{C7BD8FC4-FE11-AE4D-BEBC-63F85906AD10}"/>
              </a:ext>
            </a:extLst>
          </p:cNvPr>
          <p:cNvSpPr>
            <a:spLocks noGrp="1"/>
          </p:cNvSpPr>
          <p:nvPr>
            <p:ph type="body" sz="quarter" idx="18" hasCustomPrompt="1"/>
          </p:nvPr>
        </p:nvSpPr>
        <p:spPr>
          <a:xfrm>
            <a:off x="3262311" y="2127250"/>
            <a:ext cx="5421313" cy="2286000"/>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13" name="Slide Number Placeholder 5">
            <a:extLst>
              <a:ext uri="{FF2B5EF4-FFF2-40B4-BE49-F238E27FC236}">
                <a16:creationId xmlns:a16="http://schemas.microsoft.com/office/drawing/2014/main" id="{1602F326-3C12-974E-8326-171B0F8B646D}"/>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Tree>
    <p:extLst>
      <p:ext uri="{BB962C8B-B14F-4D97-AF65-F5344CB8AC3E}">
        <p14:creationId xmlns:p14="http://schemas.microsoft.com/office/powerpoint/2010/main" val="176513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AL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D7D9C3-83C6-F443-B7C0-B7E3FBC8B1DF}"/>
              </a:ext>
            </a:extLst>
          </p:cNvPr>
          <p:cNvSpPr>
            <a:spLocks noGrp="1"/>
          </p:cNvSpPr>
          <p:nvPr>
            <p:ph type="ftr" sz="quarter" idx="11"/>
          </p:nvPr>
        </p:nvSpPr>
        <p:spPr/>
        <p:txBody>
          <a:bodyPr/>
          <a:lstStyle>
            <a:lvl1pPr algn="r">
              <a:defRPr/>
            </a:lvl1pPr>
          </a:lstStyle>
          <a:p>
            <a:r>
              <a:rPr lang="en-US"/>
              <a:t>LexisNexis Confidential</a:t>
            </a:r>
            <a:endParaRPr lang="en-US" dirty="0"/>
          </a:p>
        </p:txBody>
      </p:sp>
      <p:sp>
        <p:nvSpPr>
          <p:cNvPr id="6" name="Title 1">
            <a:extLst>
              <a:ext uri="{FF2B5EF4-FFF2-40B4-BE49-F238E27FC236}">
                <a16:creationId xmlns:a16="http://schemas.microsoft.com/office/drawing/2014/main" id="{54E228E7-3F72-7940-9530-D45ADA7EAE3B}"/>
              </a:ext>
            </a:extLst>
          </p:cNvPr>
          <p:cNvSpPr>
            <a:spLocks noGrp="1"/>
          </p:cNvSpPr>
          <p:nvPr>
            <p:ph type="title"/>
          </p:nvPr>
        </p:nvSpPr>
        <p:spPr>
          <a:xfrm>
            <a:off x="457200" y="454025"/>
            <a:ext cx="8226425" cy="339316"/>
          </a:xfrm>
          <a:prstGeom prst="rect">
            <a:avLst/>
          </a:prstGeom>
        </p:spPr>
        <p:txBody>
          <a:bodyPr lIns="0" tIns="0" r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7" name="Text Placeholder 14">
            <a:extLst>
              <a:ext uri="{FF2B5EF4-FFF2-40B4-BE49-F238E27FC236}">
                <a16:creationId xmlns:a16="http://schemas.microsoft.com/office/drawing/2014/main" id="{4FF41DFD-C9D4-3840-8FAF-768702F301CA}"/>
              </a:ext>
            </a:extLst>
          </p:cNvPr>
          <p:cNvSpPr>
            <a:spLocks noGrp="1"/>
          </p:cNvSpPr>
          <p:nvPr>
            <p:ph type="body" sz="quarter" idx="13" hasCustomPrompt="1"/>
          </p:nvPr>
        </p:nvSpPr>
        <p:spPr>
          <a:xfrm>
            <a:off x="457202" y="794000"/>
            <a:ext cx="8226423" cy="208255"/>
          </a:xfrm>
          <a:prstGeom prst="rect">
            <a:avLst/>
          </a:prstGeom>
        </p:spPr>
        <p:txBody>
          <a:bodyPr lIns="0" tIns="0" rIns="0" bIns="0">
            <a:noAutofit/>
          </a:bodyPr>
          <a:lstStyle>
            <a:lvl1pPr marL="9144" indent="0">
              <a:lnSpc>
                <a:spcPct val="100000"/>
              </a:lnSpc>
              <a:buNone/>
              <a:defRPr sz="1200" b="1" i="0">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8" name="Rectangle 7">
            <a:extLst>
              <a:ext uri="{FF2B5EF4-FFF2-40B4-BE49-F238E27FC236}">
                <a16:creationId xmlns:a16="http://schemas.microsoft.com/office/drawing/2014/main" id="{36C6BDB9-C40A-C741-AE39-30757AF20B10}"/>
              </a:ext>
            </a:extLst>
          </p:cNvPr>
          <p:cNvSpPr/>
          <p:nvPr userDrawn="1"/>
        </p:nvSpPr>
        <p:spPr>
          <a:xfrm rot="5400000">
            <a:off x="5905351" y="-907901"/>
            <a:ext cx="136820" cy="5426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92D42C8-859C-8246-A42A-BCED295E81A0}"/>
              </a:ext>
            </a:extLst>
          </p:cNvPr>
          <p:cNvSpPr/>
          <p:nvPr userDrawn="1"/>
        </p:nvSpPr>
        <p:spPr>
          <a:xfrm>
            <a:off x="3247846" y="1687060"/>
            <a:ext cx="228502" cy="228502"/>
          </a:xfrm>
          <a:prstGeom prst="rect">
            <a:avLst/>
          </a:prstGeom>
          <a:solidFill>
            <a:schemeClr val="accent1"/>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B5BEC0-DFD8-B743-BA9D-4E44C01CEA58}"/>
              </a:ext>
            </a:extLst>
          </p:cNvPr>
          <p:cNvSpPr/>
          <p:nvPr userDrawn="1"/>
        </p:nvSpPr>
        <p:spPr>
          <a:xfrm>
            <a:off x="6053033" y="1687060"/>
            <a:ext cx="228502" cy="228502"/>
          </a:xfrm>
          <a:prstGeom prst="rect">
            <a:avLst/>
          </a:prstGeom>
          <a:solidFill>
            <a:schemeClr val="accent1"/>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7D05639E-3E80-9048-B269-AEF17646F126}"/>
              </a:ext>
            </a:extLst>
          </p:cNvPr>
          <p:cNvSpPr>
            <a:spLocks noGrp="1"/>
          </p:cNvSpPr>
          <p:nvPr>
            <p:ph type="body" sz="quarter" idx="17" hasCustomPrompt="1"/>
          </p:nvPr>
        </p:nvSpPr>
        <p:spPr>
          <a:xfrm>
            <a:off x="457200" y="1736725"/>
            <a:ext cx="2619375" cy="2676525"/>
          </a:xfrm>
        </p:spPr>
        <p:txBody>
          <a:bodyPr/>
          <a:lstStyle>
            <a:lvl1pPr>
              <a:defRPr/>
            </a:lvl1pPr>
            <a:lvl2pPr>
              <a:defRPr/>
            </a:lvl2pPr>
            <a:lvl3pPr>
              <a:defRPr/>
            </a:lvl3pPr>
            <a:lvl4pPr>
              <a:defRPr/>
            </a:lvl4pPr>
          </a:lstStyle>
          <a:p>
            <a:r>
              <a:rPr lang="en-US" dirty="0"/>
              <a:t>Subhead</a:t>
            </a:r>
          </a:p>
        </p:txBody>
      </p:sp>
      <p:sp>
        <p:nvSpPr>
          <p:cNvPr id="15" name="Text Placeholder 9">
            <a:extLst>
              <a:ext uri="{FF2B5EF4-FFF2-40B4-BE49-F238E27FC236}">
                <a16:creationId xmlns:a16="http://schemas.microsoft.com/office/drawing/2014/main" id="{EABE61F3-8781-1C4E-BF37-00C1923F94BE}"/>
              </a:ext>
            </a:extLst>
          </p:cNvPr>
          <p:cNvSpPr>
            <a:spLocks noGrp="1"/>
          </p:cNvSpPr>
          <p:nvPr>
            <p:ph type="body" sz="quarter" idx="18" hasCustomPrompt="1"/>
          </p:nvPr>
        </p:nvSpPr>
        <p:spPr>
          <a:xfrm>
            <a:off x="3262312" y="2127250"/>
            <a:ext cx="2617788" cy="2286000"/>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16" name="Text Placeholder 9">
            <a:extLst>
              <a:ext uri="{FF2B5EF4-FFF2-40B4-BE49-F238E27FC236}">
                <a16:creationId xmlns:a16="http://schemas.microsoft.com/office/drawing/2014/main" id="{1A542B1B-CEC3-5642-8392-09F3239E14E8}"/>
              </a:ext>
            </a:extLst>
          </p:cNvPr>
          <p:cNvSpPr>
            <a:spLocks noGrp="1"/>
          </p:cNvSpPr>
          <p:nvPr>
            <p:ph type="body" sz="quarter" idx="19" hasCustomPrompt="1"/>
          </p:nvPr>
        </p:nvSpPr>
        <p:spPr>
          <a:xfrm>
            <a:off x="6064250" y="2127250"/>
            <a:ext cx="2619375" cy="2286000"/>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12" name="Slide Number Placeholder 5">
            <a:extLst>
              <a:ext uri="{FF2B5EF4-FFF2-40B4-BE49-F238E27FC236}">
                <a16:creationId xmlns:a16="http://schemas.microsoft.com/office/drawing/2014/main" id="{5DA0FC9C-6262-6647-9E82-B949989AD26E}"/>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Tree>
    <p:extLst>
      <p:ext uri="{BB962C8B-B14F-4D97-AF65-F5344CB8AC3E}">
        <p14:creationId xmlns:p14="http://schemas.microsoft.com/office/powerpoint/2010/main" val="398232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AL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D7D9C3-83C6-F443-B7C0-B7E3FBC8B1DF}"/>
              </a:ext>
            </a:extLst>
          </p:cNvPr>
          <p:cNvSpPr>
            <a:spLocks noGrp="1"/>
          </p:cNvSpPr>
          <p:nvPr>
            <p:ph type="ftr" sz="quarter" idx="11"/>
          </p:nvPr>
        </p:nvSpPr>
        <p:spPr/>
        <p:txBody>
          <a:bodyPr/>
          <a:lstStyle>
            <a:lvl1pPr algn="r">
              <a:defRPr/>
            </a:lvl1pPr>
          </a:lstStyle>
          <a:p>
            <a:r>
              <a:rPr lang="en-US"/>
              <a:t>LexisNexis Confidential</a:t>
            </a:r>
            <a:endParaRPr lang="en-US" dirty="0"/>
          </a:p>
        </p:txBody>
      </p:sp>
      <p:sp>
        <p:nvSpPr>
          <p:cNvPr id="6" name="Title 1">
            <a:extLst>
              <a:ext uri="{FF2B5EF4-FFF2-40B4-BE49-F238E27FC236}">
                <a16:creationId xmlns:a16="http://schemas.microsoft.com/office/drawing/2014/main" id="{54E228E7-3F72-7940-9530-D45ADA7EAE3B}"/>
              </a:ext>
            </a:extLst>
          </p:cNvPr>
          <p:cNvSpPr>
            <a:spLocks noGrp="1"/>
          </p:cNvSpPr>
          <p:nvPr>
            <p:ph type="title"/>
          </p:nvPr>
        </p:nvSpPr>
        <p:spPr>
          <a:xfrm>
            <a:off x="457200" y="454025"/>
            <a:ext cx="8226425" cy="339316"/>
          </a:xfrm>
          <a:prstGeom prst="rect">
            <a:avLst/>
          </a:prstGeom>
        </p:spPr>
        <p:txBody>
          <a:bodyPr lIns="0" tIns="0" rIns="0" bIns="0" anchor="t">
            <a:noAutofit/>
          </a:bodyPr>
          <a:lstStyle>
            <a:lvl1pPr>
              <a:defRPr sz="1800" b="0" i="0">
                <a:solidFill>
                  <a:schemeClr val="tx1"/>
                </a:solidFill>
                <a:latin typeface="Arial" panose="020B0604020202020204" pitchFamily="34" charset="0"/>
                <a:ea typeface="Source Sans Pro Light" charset="0"/>
                <a:cs typeface="Arial" panose="020B0604020202020204" pitchFamily="34" charset="0"/>
              </a:defRPr>
            </a:lvl1pPr>
          </a:lstStyle>
          <a:p>
            <a:r>
              <a:rPr lang="en-US" dirty="0"/>
              <a:t>Click to edit Master title</a:t>
            </a:r>
          </a:p>
        </p:txBody>
      </p:sp>
      <p:sp>
        <p:nvSpPr>
          <p:cNvPr id="7" name="Text Placeholder 14">
            <a:extLst>
              <a:ext uri="{FF2B5EF4-FFF2-40B4-BE49-F238E27FC236}">
                <a16:creationId xmlns:a16="http://schemas.microsoft.com/office/drawing/2014/main" id="{4FF41DFD-C9D4-3840-8FAF-768702F301CA}"/>
              </a:ext>
            </a:extLst>
          </p:cNvPr>
          <p:cNvSpPr>
            <a:spLocks noGrp="1"/>
          </p:cNvSpPr>
          <p:nvPr>
            <p:ph type="body" sz="quarter" idx="13" hasCustomPrompt="1"/>
          </p:nvPr>
        </p:nvSpPr>
        <p:spPr>
          <a:xfrm>
            <a:off x="457202" y="794000"/>
            <a:ext cx="8226423" cy="208255"/>
          </a:xfrm>
          <a:prstGeom prst="rect">
            <a:avLst/>
          </a:prstGeom>
        </p:spPr>
        <p:txBody>
          <a:bodyPr lIns="0" tIns="0" rIns="0" bIns="0">
            <a:noAutofit/>
          </a:bodyPr>
          <a:lstStyle>
            <a:lvl1pPr marL="9144" indent="0">
              <a:lnSpc>
                <a:spcPct val="100000"/>
              </a:lnSpc>
              <a:buNone/>
              <a:defRPr sz="1200" b="1" i="0">
                <a:solidFill>
                  <a:schemeClr val="tx1"/>
                </a:solidFill>
                <a:latin typeface="Arial" panose="020B0604020202020204" pitchFamily="34" charset="0"/>
                <a:ea typeface="Source Sans Pro" charset="0"/>
                <a:cs typeface="Arial" panose="020B0604020202020204" pitchFamily="34" charset="0"/>
              </a:defRPr>
            </a:lvl1pPr>
          </a:lstStyle>
          <a:p>
            <a:r>
              <a:rPr lang="en-US" dirty="0"/>
              <a:t>Click to edit Subtitle</a:t>
            </a:r>
          </a:p>
        </p:txBody>
      </p:sp>
      <p:sp>
        <p:nvSpPr>
          <p:cNvPr id="8" name="Rectangle 7">
            <a:extLst>
              <a:ext uri="{FF2B5EF4-FFF2-40B4-BE49-F238E27FC236}">
                <a16:creationId xmlns:a16="http://schemas.microsoft.com/office/drawing/2014/main" id="{36C6BDB9-C40A-C741-AE39-30757AF20B10}"/>
              </a:ext>
            </a:extLst>
          </p:cNvPr>
          <p:cNvSpPr/>
          <p:nvPr userDrawn="1"/>
        </p:nvSpPr>
        <p:spPr>
          <a:xfrm rot="5400000">
            <a:off x="5554514" y="-1258739"/>
            <a:ext cx="136820" cy="6127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92D42C8-859C-8246-A42A-BCED295E81A0}"/>
              </a:ext>
            </a:extLst>
          </p:cNvPr>
          <p:cNvSpPr/>
          <p:nvPr userDrawn="1"/>
        </p:nvSpPr>
        <p:spPr>
          <a:xfrm>
            <a:off x="2546350" y="1687060"/>
            <a:ext cx="228502" cy="228502"/>
          </a:xfrm>
          <a:prstGeom prst="rect">
            <a:avLst/>
          </a:prstGeom>
          <a:solidFill>
            <a:schemeClr val="accent1"/>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B5BEC0-DFD8-B743-BA9D-4E44C01CEA58}"/>
              </a:ext>
            </a:extLst>
          </p:cNvPr>
          <p:cNvSpPr/>
          <p:nvPr userDrawn="1"/>
        </p:nvSpPr>
        <p:spPr>
          <a:xfrm>
            <a:off x="4651377" y="1687060"/>
            <a:ext cx="228502" cy="228502"/>
          </a:xfrm>
          <a:prstGeom prst="rect">
            <a:avLst/>
          </a:prstGeom>
          <a:solidFill>
            <a:schemeClr val="accent1"/>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296F1A0-E3F1-F048-9D0D-90CD4819BF0C}"/>
              </a:ext>
            </a:extLst>
          </p:cNvPr>
          <p:cNvSpPr/>
          <p:nvPr userDrawn="1"/>
        </p:nvSpPr>
        <p:spPr>
          <a:xfrm>
            <a:off x="6756400" y="1687060"/>
            <a:ext cx="228502" cy="228502"/>
          </a:xfrm>
          <a:prstGeom prst="rect">
            <a:avLst/>
          </a:prstGeom>
          <a:solidFill>
            <a:schemeClr val="accent1"/>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oAutofit/>
          </a:bodyPr>
          <a:lstStyle/>
          <a:p>
            <a:pPr algn="ctr"/>
            <a:endParaRPr lang="en-US">
              <a:latin typeface="Arial" panose="020B0604020202020204" pitchFamily="34" charset="0"/>
              <a:cs typeface="Arial" panose="020B0604020202020204" pitchFamily="34" charset="0"/>
            </a:endParaRPr>
          </a:p>
        </p:txBody>
      </p:sp>
      <p:sp>
        <p:nvSpPr>
          <p:cNvPr id="17" name="Text Placeholder 16">
            <a:extLst>
              <a:ext uri="{FF2B5EF4-FFF2-40B4-BE49-F238E27FC236}">
                <a16:creationId xmlns:a16="http://schemas.microsoft.com/office/drawing/2014/main" id="{2FAB8417-C14F-1942-A425-000FF34DAD5D}"/>
              </a:ext>
            </a:extLst>
          </p:cNvPr>
          <p:cNvSpPr>
            <a:spLocks noGrp="1"/>
          </p:cNvSpPr>
          <p:nvPr>
            <p:ph type="body" sz="quarter" idx="18" hasCustomPrompt="1"/>
          </p:nvPr>
        </p:nvSpPr>
        <p:spPr>
          <a:xfrm>
            <a:off x="457200" y="1736725"/>
            <a:ext cx="1917700" cy="2676525"/>
          </a:xfrm>
        </p:spPr>
        <p:txBody>
          <a:bodyPr/>
          <a:lstStyle>
            <a:lvl1pPr>
              <a:defRPr/>
            </a:lvl1pPr>
            <a:lvl2pPr>
              <a:defRPr/>
            </a:lvl2pPr>
            <a:lvl3pPr>
              <a:defRPr/>
            </a:lvl3pPr>
            <a:lvl4pPr>
              <a:defRPr/>
            </a:lvl4pPr>
          </a:lstStyle>
          <a:p>
            <a:r>
              <a:rPr lang="en-US" dirty="0"/>
              <a:t>Subhead</a:t>
            </a:r>
          </a:p>
        </p:txBody>
      </p:sp>
      <p:sp>
        <p:nvSpPr>
          <p:cNvPr id="18" name="Text Placeholder 16">
            <a:extLst>
              <a:ext uri="{FF2B5EF4-FFF2-40B4-BE49-F238E27FC236}">
                <a16:creationId xmlns:a16="http://schemas.microsoft.com/office/drawing/2014/main" id="{9445650C-8B48-FD43-B939-D9FD452FC71E}"/>
              </a:ext>
            </a:extLst>
          </p:cNvPr>
          <p:cNvSpPr>
            <a:spLocks noGrp="1"/>
          </p:cNvSpPr>
          <p:nvPr>
            <p:ph type="body" sz="quarter" idx="19" hasCustomPrompt="1"/>
          </p:nvPr>
        </p:nvSpPr>
        <p:spPr>
          <a:xfrm>
            <a:off x="2559050" y="2127249"/>
            <a:ext cx="1914531" cy="2286001"/>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19" name="Text Placeholder 16">
            <a:extLst>
              <a:ext uri="{FF2B5EF4-FFF2-40B4-BE49-F238E27FC236}">
                <a16:creationId xmlns:a16="http://schemas.microsoft.com/office/drawing/2014/main" id="{B8339815-9C38-B04A-86C0-FD9B4DC4FAEB}"/>
              </a:ext>
            </a:extLst>
          </p:cNvPr>
          <p:cNvSpPr>
            <a:spLocks noGrp="1"/>
          </p:cNvSpPr>
          <p:nvPr>
            <p:ph type="body" sz="quarter" idx="20" hasCustomPrompt="1"/>
          </p:nvPr>
        </p:nvSpPr>
        <p:spPr>
          <a:xfrm>
            <a:off x="4664075" y="2127249"/>
            <a:ext cx="1914527" cy="2286001"/>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20" name="Text Placeholder 16">
            <a:extLst>
              <a:ext uri="{FF2B5EF4-FFF2-40B4-BE49-F238E27FC236}">
                <a16:creationId xmlns:a16="http://schemas.microsoft.com/office/drawing/2014/main" id="{ABE5E9BF-9CFD-0E49-A23D-0D146EFDCD13}"/>
              </a:ext>
            </a:extLst>
          </p:cNvPr>
          <p:cNvSpPr>
            <a:spLocks noGrp="1"/>
          </p:cNvSpPr>
          <p:nvPr>
            <p:ph type="body" sz="quarter" idx="21" hasCustomPrompt="1"/>
          </p:nvPr>
        </p:nvSpPr>
        <p:spPr>
          <a:xfrm>
            <a:off x="6769097" y="2127249"/>
            <a:ext cx="1914528" cy="2286001"/>
          </a:xfrm>
        </p:spPr>
        <p:txBody>
          <a:bodyPr/>
          <a:lstStyle>
            <a:lvl1pPr>
              <a:defRPr/>
            </a:lvl1pPr>
            <a:lvl2pPr>
              <a:defRPr/>
            </a:lvl2pPr>
            <a:lvl3pPr>
              <a:defRPr/>
            </a:lvl3pPr>
            <a:lvl4pPr>
              <a:defRPr/>
            </a:lvl4pPr>
          </a:lstStyle>
          <a:p>
            <a:r>
              <a:rPr lang="en-US" dirty="0"/>
              <a:t>Subhead</a:t>
            </a:r>
          </a:p>
          <a:p>
            <a:pPr lvl="1"/>
            <a:r>
              <a:rPr lang="en-US" dirty="0"/>
              <a:t>Second level</a:t>
            </a:r>
          </a:p>
          <a:p>
            <a:pPr lvl="2"/>
            <a:r>
              <a:rPr lang="en-US" dirty="0"/>
              <a:t>Third level</a:t>
            </a:r>
          </a:p>
          <a:p>
            <a:pPr lvl="3"/>
            <a:r>
              <a:rPr lang="en-US" dirty="0"/>
              <a:t>Fourth level</a:t>
            </a:r>
          </a:p>
        </p:txBody>
      </p:sp>
      <p:sp>
        <p:nvSpPr>
          <p:cNvPr id="15" name="Slide Number Placeholder 5">
            <a:extLst>
              <a:ext uri="{FF2B5EF4-FFF2-40B4-BE49-F238E27FC236}">
                <a16:creationId xmlns:a16="http://schemas.microsoft.com/office/drawing/2014/main" id="{7E8E0843-0825-3246-B4F5-CBD078FF78EA}"/>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Tree>
    <p:extLst>
      <p:ext uri="{BB962C8B-B14F-4D97-AF65-F5344CB8AC3E}">
        <p14:creationId xmlns:p14="http://schemas.microsoft.com/office/powerpoint/2010/main" val="1127020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sv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644906"/>
      </p:ext>
    </p:extLst>
  </p:cSld>
  <p:clrMap bg1="lt1" tx1="dk1" bg2="lt2" tx2="dk2" accent1="accent1" accent2="accent2" accent3="accent3" accent4="accent4" accent5="accent5" accent6="accent6" hlink="hlink" folHlink="folHlink"/>
  <p:sldLayoutIdLst>
    <p:sldLayoutId id="2147483813" r:id="rId1"/>
    <p:sldLayoutId id="2147483816" r:id="rId2"/>
  </p:sldLayoutIdLst>
  <p:hf hdr="0" dt="0"/>
  <p:txStyles>
    <p:titleStyle>
      <a:lvl1pPr algn="l" defTabSz="685800" rtl="0" eaLnBrk="1" latinLnBrk="0" hangingPunct="1">
        <a:lnSpc>
          <a:spcPct val="90000"/>
        </a:lnSpc>
        <a:spcBef>
          <a:spcPct val="0"/>
        </a:spcBef>
        <a:buNone/>
        <a:defRPr sz="1800" kern="1200">
          <a:solidFill>
            <a:schemeClr val="tx1"/>
          </a:solidFill>
          <a:latin typeface="+mn-lt"/>
          <a:ea typeface="Source Sans Pro" charset="0"/>
          <a:cs typeface="Source Sans Pro" charset="0"/>
        </a:defRPr>
      </a:lvl1pPr>
    </p:titleStyle>
    <p:bodyStyle>
      <a:lvl1pPr marL="0" indent="0" algn="l" defTabSz="685800" rtl="0" eaLnBrk="1" latinLnBrk="0" hangingPunct="1">
        <a:lnSpc>
          <a:spcPct val="100000"/>
        </a:lnSpc>
        <a:spcBef>
          <a:spcPts val="750"/>
        </a:spcBef>
        <a:spcAft>
          <a:spcPts val="600"/>
        </a:spcAft>
        <a:buFont typeface="Arial"/>
        <a:buNone/>
        <a:defRPr sz="1200" b="1" i="0" kern="1200">
          <a:solidFill>
            <a:schemeClr val="tx1"/>
          </a:solidFill>
          <a:latin typeface="+mj-lt"/>
          <a:ea typeface="+mn-ea"/>
          <a:cs typeface="+mn-cs"/>
        </a:defRPr>
      </a:lvl1pPr>
      <a:lvl2pPr marL="0" indent="0" algn="l" defTabSz="685800" rtl="0" eaLnBrk="1" latinLnBrk="0" hangingPunct="1">
        <a:lnSpc>
          <a:spcPct val="100000"/>
        </a:lnSpc>
        <a:spcBef>
          <a:spcPts val="0"/>
        </a:spcBef>
        <a:buFont typeface="Arial"/>
        <a:buNone/>
        <a:defRPr sz="900" kern="1200">
          <a:solidFill>
            <a:schemeClr val="tx1"/>
          </a:solidFill>
          <a:latin typeface="+mn-lt"/>
          <a:ea typeface="+mn-ea"/>
          <a:cs typeface="+mn-cs"/>
        </a:defRPr>
      </a:lvl2pPr>
      <a:lvl3pPr marL="292608" indent="-109728" algn="l" defTabSz="685800" rtl="0" eaLnBrk="1" latinLnBrk="0" hangingPunct="1">
        <a:lnSpc>
          <a:spcPct val="100000"/>
        </a:lnSpc>
        <a:spcBef>
          <a:spcPts val="375"/>
        </a:spcBef>
        <a:buClr>
          <a:schemeClr val="accent1"/>
        </a:buClr>
        <a:buFont typeface="Arial"/>
        <a:buChar char="•"/>
        <a:defRPr sz="900" kern="1200">
          <a:solidFill>
            <a:schemeClr val="tx1"/>
          </a:solidFill>
          <a:latin typeface="+mn-lt"/>
          <a:ea typeface="+mn-ea"/>
          <a:cs typeface="+mn-cs"/>
        </a:defRPr>
      </a:lvl3pPr>
      <a:lvl4pPr marL="402336" indent="-109728" algn="l" defTabSz="685800" rtl="0" eaLnBrk="1" latinLnBrk="0" hangingPunct="1">
        <a:lnSpc>
          <a:spcPct val="100000"/>
        </a:lnSpc>
        <a:spcBef>
          <a:spcPts val="375"/>
        </a:spcBef>
        <a:buClr>
          <a:schemeClr val="tx2"/>
        </a:buClr>
        <a:buFont typeface="System Font Regular"/>
        <a:buChar char="-"/>
        <a:defRPr sz="900" kern="1200">
          <a:solidFill>
            <a:schemeClr val="tx1"/>
          </a:solidFill>
          <a:latin typeface="+mn-lt"/>
          <a:ea typeface="+mn-ea"/>
          <a:cs typeface="+mn-cs"/>
        </a:defRPr>
      </a:lvl4pPr>
      <a:lvl5pPr marL="502920" indent="-109728" algn="l" defTabSz="685800" rtl="0" eaLnBrk="1" latinLnBrk="0" hangingPunct="1">
        <a:lnSpc>
          <a:spcPct val="100000"/>
        </a:lnSpc>
        <a:spcBef>
          <a:spcPts val="375"/>
        </a:spcBef>
        <a:buFont typeface="System Font Regular"/>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1">
          <p15:clr>
            <a:srgbClr val="F26B43"/>
          </p15:clr>
        </p15:guide>
        <p15:guide id="26" orient="horz" pos="286">
          <p15:clr>
            <a:srgbClr val="F26B43"/>
          </p15:clr>
        </p15:guide>
        <p15:guide id="32" orient="horz">
          <p15:clr>
            <a:srgbClr val="F26B43"/>
          </p15:clr>
        </p15:guide>
        <p15:guide id="37" pos="288">
          <p15:clr>
            <a:srgbClr val="F26B43"/>
          </p15:clr>
        </p15:guide>
        <p15:guide id="38" pos="612">
          <p15:clr>
            <a:srgbClr val="F26B43"/>
          </p15:clr>
        </p15:guide>
        <p15:guide id="39" pos="730">
          <p15:clr>
            <a:srgbClr val="F26B43"/>
          </p15:clr>
        </p15:guide>
        <p15:guide id="40" pos="1054">
          <p15:clr>
            <a:srgbClr val="F26B43"/>
          </p15:clr>
        </p15:guide>
        <p15:guide id="41" pos="1172">
          <p15:clr>
            <a:srgbClr val="F26B43"/>
          </p15:clr>
        </p15:guide>
        <p15:guide id="42" pos="1496">
          <p15:clr>
            <a:srgbClr val="F26B43"/>
          </p15:clr>
        </p15:guide>
        <p15:guide id="43" pos="1612">
          <p15:clr>
            <a:srgbClr val="F26B43"/>
          </p15:clr>
        </p15:guide>
        <p15:guide id="45" pos="2054">
          <p15:clr>
            <a:srgbClr val="F26B43"/>
          </p15:clr>
        </p15:guide>
        <p15:guide id="46" pos="2378">
          <p15:clr>
            <a:srgbClr val="F26B43"/>
          </p15:clr>
        </p15:guide>
        <p15:guide id="47" pos="2496" userDrawn="1">
          <p15:clr>
            <a:srgbClr val="F26B43"/>
          </p15:clr>
        </p15:guide>
        <p15:guide id="48" pos="1938">
          <p15:clr>
            <a:srgbClr val="F26B43"/>
          </p15:clr>
        </p15:guide>
        <p15:guide id="50" pos="2938" userDrawn="1">
          <p15:clr>
            <a:srgbClr val="F26B43"/>
          </p15:clr>
        </p15:guide>
        <p15:guide id="51" pos="2820" userDrawn="1">
          <p15:clr>
            <a:srgbClr val="F26B43"/>
          </p15:clr>
        </p15:guide>
        <p15:guide id="53" pos="3380" userDrawn="1">
          <p15:clr>
            <a:srgbClr val="F26B43"/>
          </p15:clr>
        </p15:guide>
        <p15:guide id="54" pos="3262" userDrawn="1">
          <p15:clr>
            <a:srgbClr val="F26B43"/>
          </p15:clr>
        </p15:guide>
        <p15:guide id="56" pos="3820">
          <p15:clr>
            <a:srgbClr val="F26B43"/>
          </p15:clr>
        </p15:guide>
        <p15:guide id="57" pos="3704">
          <p15:clr>
            <a:srgbClr val="F26B43"/>
          </p15:clr>
        </p15:guide>
        <p15:guide id="59" pos="4262">
          <p15:clr>
            <a:srgbClr val="F26B43"/>
          </p15:clr>
        </p15:guide>
        <p15:guide id="60" pos="4586">
          <p15:clr>
            <a:srgbClr val="F26B43"/>
          </p15:clr>
        </p15:guide>
        <p15:guide id="61" pos="4146">
          <p15:clr>
            <a:srgbClr val="F26B43"/>
          </p15:clr>
        </p15:guide>
        <p15:guide id="62" pos="4704" userDrawn="1">
          <p15:clr>
            <a:srgbClr val="F26B43"/>
          </p15:clr>
        </p15:guide>
        <p15:guide id="64" pos="5146" userDrawn="1">
          <p15:clr>
            <a:srgbClr val="F26B43"/>
          </p15:clr>
        </p15:guide>
        <p15:guide id="65" pos="5028" userDrawn="1">
          <p15:clr>
            <a:srgbClr val="F26B43"/>
          </p15:clr>
        </p15:guide>
        <p15:guide id="66" pos="5760">
          <p15:clr>
            <a:srgbClr val="F26B43"/>
          </p15:clr>
        </p15:guide>
        <p15:guide id="67" pos="5470" userDrawn="1">
          <p15:clr>
            <a:srgbClr val="F26B43"/>
          </p15:clr>
        </p15:guide>
        <p15:guide id="68" orient="horz" pos="3243">
          <p15:clr>
            <a:srgbClr val="F26B43"/>
          </p15:clr>
        </p15:guide>
        <p15:guide id="69" orient="horz" pos="2896">
          <p15:clr>
            <a:srgbClr val="F26B43"/>
          </p15:clr>
        </p15:guide>
        <p15:guide id="70" orient="horz" pos="27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3" name="Footer Placeholder 9">
            <a:extLst>
              <a:ext uri="{FF2B5EF4-FFF2-40B4-BE49-F238E27FC236}">
                <a16:creationId xmlns:a16="http://schemas.microsoft.com/office/drawing/2014/main" id="{C2C860A4-8207-A84C-96A1-993AA38C3B53}"/>
              </a:ext>
            </a:extLst>
          </p:cNvPr>
          <p:cNvSpPr>
            <a:spLocks noGrp="1"/>
          </p:cNvSpPr>
          <p:nvPr>
            <p:ph type="ftr" sz="quarter" idx="3"/>
          </p:nvPr>
        </p:nvSpPr>
        <p:spPr>
          <a:xfrm>
            <a:off x="4664075" y="4597400"/>
            <a:ext cx="3317875" cy="550862"/>
          </a:xfrm>
          <a:prstGeom prst="rect">
            <a:avLst/>
          </a:prstGeom>
        </p:spPr>
        <p:txBody>
          <a:bodyPr vert="horz" lIns="0" tIns="0" rIns="0" bIns="0" rtlCol="0" anchor="ctr"/>
          <a:lstStyle>
            <a:lvl1pPr algn="r">
              <a:defRPr sz="830">
                <a:solidFill>
                  <a:schemeClr val="tx1"/>
                </a:solidFill>
                <a:latin typeface="Arial" panose="020B0604020202020204" pitchFamily="34" charset="0"/>
                <a:cs typeface="Arial" panose="020B0604020202020204" pitchFamily="34" charset="0"/>
              </a:defRPr>
            </a:lvl1pPr>
          </a:lstStyle>
          <a:p>
            <a:r>
              <a:rPr lang="en-US" dirty="0"/>
              <a:t>LexisNexis Confidential</a:t>
            </a:r>
          </a:p>
        </p:txBody>
      </p:sp>
      <p:pic>
        <p:nvPicPr>
          <p:cNvPr id="7" name="Graphic 6">
            <a:extLst>
              <a:ext uri="{FF2B5EF4-FFF2-40B4-BE49-F238E27FC236}">
                <a16:creationId xmlns:a16="http://schemas.microsoft.com/office/drawing/2014/main" id="{3DFC19A3-32E9-9E45-81C6-63B37F11A09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58125" y="4795113"/>
            <a:ext cx="701039" cy="155433"/>
          </a:xfrm>
          <a:prstGeom prst="rect">
            <a:avLst/>
          </a:prstGeom>
        </p:spPr>
      </p:pic>
      <p:sp>
        <p:nvSpPr>
          <p:cNvPr id="4" name="Text Placeholder 3">
            <a:extLst>
              <a:ext uri="{FF2B5EF4-FFF2-40B4-BE49-F238E27FC236}">
                <a16:creationId xmlns:a16="http://schemas.microsoft.com/office/drawing/2014/main" id="{D7562801-E888-F946-9E09-19A40A5EEFD9}"/>
              </a:ext>
            </a:extLst>
          </p:cNvPr>
          <p:cNvSpPr>
            <a:spLocks noGrp="1"/>
          </p:cNvSpPr>
          <p:nvPr>
            <p:ph type="body" idx="1"/>
          </p:nvPr>
        </p:nvSpPr>
        <p:spPr>
          <a:xfrm>
            <a:off x="457200" y="1736725"/>
            <a:ext cx="8226425" cy="2676524"/>
          </a:xfrm>
          <a:prstGeom prst="rect">
            <a:avLst/>
          </a:prstGeom>
        </p:spPr>
        <p:txBody>
          <a:bodyPr vert="horz" lIns="0" tIns="0" rIns="0" bIns="0" rtlCol="0" anchor="t">
            <a:noAutofit/>
          </a:bodyPr>
          <a:lstStyle/>
          <a:p>
            <a:r>
              <a:rPr lang="en-US" dirty="0"/>
              <a:t>Subhead</a:t>
            </a:r>
          </a:p>
          <a:p>
            <a:pPr lvl="1"/>
            <a:r>
              <a:rPr lang="en-US" dirty="0"/>
              <a:t>Second level</a:t>
            </a:r>
          </a:p>
          <a:p>
            <a:pPr lvl="2"/>
            <a:r>
              <a:rPr lang="en-US" dirty="0"/>
              <a:t>Third level</a:t>
            </a:r>
          </a:p>
          <a:p>
            <a:pPr lvl="3"/>
            <a:r>
              <a:rPr lang="en-US" dirty="0"/>
              <a:t>Fourth level</a:t>
            </a:r>
          </a:p>
        </p:txBody>
      </p:sp>
      <p:sp>
        <p:nvSpPr>
          <p:cNvPr id="2" name="Title Placeholder 1">
            <a:extLst>
              <a:ext uri="{FF2B5EF4-FFF2-40B4-BE49-F238E27FC236}">
                <a16:creationId xmlns:a16="http://schemas.microsoft.com/office/drawing/2014/main" id="{687C1437-315B-4F43-BA47-252DBC4C2752}"/>
              </a:ext>
            </a:extLst>
          </p:cNvPr>
          <p:cNvSpPr>
            <a:spLocks noGrp="1"/>
          </p:cNvSpPr>
          <p:nvPr>
            <p:ph type="title"/>
          </p:nvPr>
        </p:nvSpPr>
        <p:spPr>
          <a:xfrm>
            <a:off x="457200" y="454024"/>
            <a:ext cx="8226424" cy="338328"/>
          </a:xfrm>
          <a:prstGeom prst="rect">
            <a:avLst/>
          </a:prstGeom>
        </p:spPr>
        <p:txBody>
          <a:bodyPr vert="horz" lIns="0" tIns="0" rIns="0" bIns="0" rtlCol="0" anchor="t">
            <a:noAutofit/>
          </a:bodyPr>
          <a:lstStyle/>
          <a:p>
            <a:r>
              <a:rPr lang="en-US" dirty="0"/>
              <a:t>Click to edit Master title</a:t>
            </a:r>
          </a:p>
        </p:txBody>
      </p:sp>
      <p:sp>
        <p:nvSpPr>
          <p:cNvPr id="8" name="Rectangle 7">
            <a:extLst>
              <a:ext uri="{FF2B5EF4-FFF2-40B4-BE49-F238E27FC236}">
                <a16:creationId xmlns:a16="http://schemas.microsoft.com/office/drawing/2014/main" id="{68D087D9-82F2-E54D-8AC2-0175F02E2417}"/>
              </a:ext>
            </a:extLst>
          </p:cNvPr>
          <p:cNvSpPr/>
          <p:nvPr userDrawn="1"/>
        </p:nvSpPr>
        <p:spPr>
          <a:xfrm>
            <a:off x="0" y="-1"/>
            <a:ext cx="182880" cy="514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24" name="Slide Number Placeholder 5">
            <a:extLst>
              <a:ext uri="{FF2B5EF4-FFF2-40B4-BE49-F238E27FC236}">
                <a16:creationId xmlns:a16="http://schemas.microsoft.com/office/drawing/2014/main" id="{43F5D663-1336-BA4B-BF4B-88BD16EE8049}"/>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Tree>
    <p:extLst>
      <p:ext uri="{BB962C8B-B14F-4D97-AF65-F5344CB8AC3E}">
        <p14:creationId xmlns:p14="http://schemas.microsoft.com/office/powerpoint/2010/main" val="3712895312"/>
      </p:ext>
    </p:extLst>
  </p:cSld>
  <p:clrMap bg1="lt1" tx1="dk1" bg2="lt2" tx2="dk2" accent1="accent1" accent2="accent2" accent3="accent3" accent4="accent4" accent5="accent5" accent6="accent6" hlink="hlink" folHlink="folHlink"/>
  <p:sldLayoutIdLst>
    <p:sldLayoutId id="2147483819" r:id="rId1"/>
    <p:sldLayoutId id="2147483775" r:id="rId2"/>
    <p:sldLayoutId id="2147483777" r:id="rId3"/>
    <p:sldLayoutId id="2147483779" r:id="rId4"/>
    <p:sldLayoutId id="2147483942" r:id="rId5"/>
    <p:sldLayoutId id="2147483943" r:id="rId6"/>
    <p:sldLayoutId id="2147483944" r:id="rId7"/>
    <p:sldLayoutId id="2147483945" r:id="rId8"/>
  </p:sldLayoutIdLst>
  <p:hf hdr="0" dt="0"/>
  <p:txStyles>
    <p:titleStyle>
      <a:lvl1pPr algn="l" defTabSz="685800" rtl="0" eaLnBrk="1" latinLnBrk="0" hangingPunct="1">
        <a:lnSpc>
          <a:spcPct val="90000"/>
        </a:lnSpc>
        <a:spcBef>
          <a:spcPct val="0"/>
        </a:spcBef>
        <a:buNone/>
        <a:defRPr sz="1800" kern="1200">
          <a:solidFill>
            <a:schemeClr val="tx1"/>
          </a:solidFill>
          <a:latin typeface="+mn-lt"/>
          <a:ea typeface="Source Sans Pro" charset="0"/>
          <a:cs typeface="Source Sans Pro" charset="0"/>
        </a:defRPr>
      </a:lvl1pPr>
    </p:titleStyle>
    <p:bodyStyle>
      <a:lvl1pPr marL="0" indent="0" algn="l" defTabSz="685800" rtl="0" eaLnBrk="1" latinLnBrk="0" hangingPunct="1">
        <a:lnSpc>
          <a:spcPct val="100000"/>
        </a:lnSpc>
        <a:spcBef>
          <a:spcPts val="750"/>
        </a:spcBef>
        <a:spcAft>
          <a:spcPts val="600"/>
        </a:spcAft>
        <a:buFont typeface="Arial"/>
        <a:buNone/>
        <a:defRPr sz="1200" b="1" i="0" kern="1200">
          <a:solidFill>
            <a:schemeClr val="tx1"/>
          </a:solidFill>
          <a:latin typeface="Arial" panose="020B0604020202020204" pitchFamily="34" charset="0"/>
          <a:ea typeface="+mn-ea"/>
          <a:cs typeface="Arial" panose="020B0604020202020204" pitchFamily="34" charset="0"/>
        </a:defRPr>
      </a:lvl1pPr>
      <a:lvl2pPr marL="9144" indent="0" algn="l" defTabSz="685800" rtl="0" eaLnBrk="1" latinLnBrk="0" hangingPunct="1">
        <a:lnSpc>
          <a:spcPct val="100000"/>
        </a:lnSpc>
        <a:spcBef>
          <a:spcPts val="0"/>
        </a:spcBef>
        <a:spcAft>
          <a:spcPts val="375"/>
        </a:spcAft>
        <a:buFont typeface="Arial"/>
        <a:buNone/>
        <a:defRPr sz="900" kern="1200">
          <a:solidFill>
            <a:schemeClr val="tx1"/>
          </a:solidFill>
          <a:latin typeface="Arial" panose="020B0604020202020204" pitchFamily="34" charset="0"/>
          <a:ea typeface="+mn-ea"/>
          <a:cs typeface="Arial" panose="020B0604020202020204" pitchFamily="34" charset="0"/>
        </a:defRPr>
      </a:lvl2pPr>
      <a:lvl3pPr marL="292608" indent="-109728" algn="l" defTabSz="685800" rtl="0" eaLnBrk="1" latinLnBrk="0" hangingPunct="1">
        <a:lnSpc>
          <a:spcPct val="100000"/>
        </a:lnSpc>
        <a:spcBef>
          <a:spcPts val="0"/>
        </a:spcBef>
        <a:spcAft>
          <a:spcPts val="375"/>
        </a:spcAft>
        <a:buClr>
          <a:schemeClr val="accent1"/>
        </a:buClr>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3pPr>
      <a:lvl4pPr marL="402336" indent="-109728" algn="l" defTabSz="685800" rtl="0" eaLnBrk="1" latinLnBrk="0" hangingPunct="1">
        <a:lnSpc>
          <a:spcPct val="100000"/>
        </a:lnSpc>
        <a:spcBef>
          <a:spcPts val="0"/>
        </a:spcBef>
        <a:spcAft>
          <a:spcPts val="375"/>
        </a:spcAft>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4pPr>
      <a:lvl5pPr marL="502920" indent="-109728" algn="l" defTabSz="685800" rtl="0" eaLnBrk="1" latinLnBrk="0" hangingPunct="1">
        <a:lnSpc>
          <a:spcPct val="100000"/>
        </a:lnSpc>
        <a:spcBef>
          <a:spcPts val="375"/>
        </a:spcBef>
        <a:buFont typeface="System Font Regular"/>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1">
          <p15:clr>
            <a:srgbClr val="F26B43"/>
          </p15:clr>
        </p15:guide>
        <p15:guide id="26" orient="horz" pos="286">
          <p15:clr>
            <a:srgbClr val="F26B43"/>
          </p15:clr>
        </p15:guide>
        <p15:guide id="32" orient="horz" pos="1094">
          <p15:clr>
            <a:srgbClr val="F26B43"/>
          </p15:clr>
        </p15:guide>
        <p15:guide id="36" orient="horz">
          <p15:clr>
            <a:srgbClr val="F26B43"/>
          </p15:clr>
        </p15:guide>
        <p15:guide id="37" pos="288">
          <p15:clr>
            <a:srgbClr val="F26B43"/>
          </p15:clr>
        </p15:guide>
        <p15:guide id="38" pos="612">
          <p15:clr>
            <a:srgbClr val="F26B43"/>
          </p15:clr>
        </p15:guide>
        <p15:guide id="39" pos="730">
          <p15:clr>
            <a:srgbClr val="F26B43"/>
          </p15:clr>
        </p15:guide>
        <p15:guide id="40" pos="1054">
          <p15:clr>
            <a:srgbClr val="F26B43"/>
          </p15:clr>
        </p15:guide>
        <p15:guide id="41" pos="1172">
          <p15:clr>
            <a:srgbClr val="F26B43"/>
          </p15:clr>
        </p15:guide>
        <p15:guide id="42" pos="1496">
          <p15:clr>
            <a:srgbClr val="F26B43"/>
          </p15:clr>
        </p15:guide>
        <p15:guide id="43" pos="1612">
          <p15:clr>
            <a:srgbClr val="F26B43"/>
          </p15:clr>
        </p15:guide>
        <p15:guide id="45" pos="2054">
          <p15:clr>
            <a:srgbClr val="F26B43"/>
          </p15:clr>
        </p15:guide>
        <p15:guide id="46" pos="2378">
          <p15:clr>
            <a:srgbClr val="F26B43"/>
          </p15:clr>
        </p15:guide>
        <p15:guide id="47" pos="2496" userDrawn="1">
          <p15:clr>
            <a:srgbClr val="F26B43"/>
          </p15:clr>
        </p15:guide>
        <p15:guide id="48" pos="1938">
          <p15:clr>
            <a:srgbClr val="F26B43"/>
          </p15:clr>
        </p15:guide>
        <p15:guide id="50" pos="2938" userDrawn="1">
          <p15:clr>
            <a:srgbClr val="F26B43"/>
          </p15:clr>
        </p15:guide>
        <p15:guide id="51" pos="2820" userDrawn="1">
          <p15:clr>
            <a:srgbClr val="F26B43"/>
          </p15:clr>
        </p15:guide>
        <p15:guide id="53" pos="3380" userDrawn="1">
          <p15:clr>
            <a:srgbClr val="F26B43"/>
          </p15:clr>
        </p15:guide>
        <p15:guide id="54" pos="3262" userDrawn="1">
          <p15:clr>
            <a:srgbClr val="F26B43"/>
          </p15:clr>
        </p15:guide>
        <p15:guide id="56" pos="3820">
          <p15:clr>
            <a:srgbClr val="F26B43"/>
          </p15:clr>
        </p15:guide>
        <p15:guide id="57" pos="3704">
          <p15:clr>
            <a:srgbClr val="F26B43"/>
          </p15:clr>
        </p15:guide>
        <p15:guide id="59" pos="4262">
          <p15:clr>
            <a:srgbClr val="F26B43"/>
          </p15:clr>
        </p15:guide>
        <p15:guide id="60" pos="4586">
          <p15:clr>
            <a:srgbClr val="F26B43"/>
          </p15:clr>
        </p15:guide>
        <p15:guide id="61" pos="4146" userDrawn="1">
          <p15:clr>
            <a:srgbClr val="F26B43"/>
          </p15:clr>
        </p15:guide>
        <p15:guide id="62" pos="4704" userDrawn="1">
          <p15:clr>
            <a:srgbClr val="F26B43"/>
          </p15:clr>
        </p15:guide>
        <p15:guide id="64" pos="5146" userDrawn="1">
          <p15:clr>
            <a:srgbClr val="F26B43"/>
          </p15:clr>
        </p15:guide>
        <p15:guide id="65" pos="5028" userDrawn="1">
          <p15:clr>
            <a:srgbClr val="F26B43"/>
          </p15:clr>
        </p15:guide>
        <p15:guide id="66" pos="5760">
          <p15:clr>
            <a:srgbClr val="F26B43"/>
          </p15:clr>
        </p15:guide>
        <p15:guide id="67" pos="5470" userDrawn="1">
          <p15:clr>
            <a:srgbClr val="F26B43"/>
          </p15:clr>
        </p15:guide>
        <p15:guide id="68" orient="horz" pos="3243">
          <p15:clr>
            <a:srgbClr val="F26B43"/>
          </p15:clr>
        </p15:guide>
        <p15:guide id="69" orient="horz" pos="2896">
          <p15:clr>
            <a:srgbClr val="F26B43"/>
          </p15:clr>
        </p15:guide>
        <p15:guide id="70" orient="horz" pos="27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62A6BA-17B3-1643-AED9-684FFF555C5C}"/>
              </a:ext>
            </a:extLst>
          </p:cNvPr>
          <p:cNvSpPr/>
          <p:nvPr userDrawn="1"/>
        </p:nvSpPr>
        <p:spPr>
          <a:xfrm>
            <a:off x="145043" y="1387567"/>
            <a:ext cx="8998952" cy="3209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Slide Number Placeholder 5">
            <a:extLst>
              <a:ext uri="{FF2B5EF4-FFF2-40B4-BE49-F238E27FC236}">
                <a16:creationId xmlns:a16="http://schemas.microsoft.com/office/drawing/2014/main" id="{647C9AA9-BFA9-A74B-BD17-802C7A6BCBF5}"/>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
        <p:nvSpPr>
          <p:cNvPr id="4" name="Text Placeholder 3">
            <a:extLst>
              <a:ext uri="{FF2B5EF4-FFF2-40B4-BE49-F238E27FC236}">
                <a16:creationId xmlns:a16="http://schemas.microsoft.com/office/drawing/2014/main" id="{D7562801-E888-F946-9E09-19A40A5EEFD9}"/>
              </a:ext>
            </a:extLst>
          </p:cNvPr>
          <p:cNvSpPr>
            <a:spLocks noGrp="1"/>
          </p:cNvSpPr>
          <p:nvPr>
            <p:ph type="body" idx="1"/>
          </p:nvPr>
        </p:nvSpPr>
        <p:spPr>
          <a:xfrm>
            <a:off x="457200" y="1736725"/>
            <a:ext cx="8226425" cy="2676524"/>
          </a:xfrm>
          <a:prstGeom prst="rect">
            <a:avLst/>
          </a:prstGeom>
        </p:spPr>
        <p:txBody>
          <a:bodyPr vert="horz" lIns="0" tIns="0" rIns="0" bIns="0" rtlCol="0" anchor="t">
            <a:noAutofit/>
          </a:bodyPr>
          <a:lstStyle/>
          <a:p>
            <a:r>
              <a:rPr lang="en-US" dirty="0"/>
              <a:t>Subhead</a:t>
            </a:r>
          </a:p>
          <a:p>
            <a:pPr lvl="1"/>
            <a:r>
              <a:rPr lang="en-US" dirty="0"/>
              <a:t>Second level</a:t>
            </a:r>
          </a:p>
          <a:p>
            <a:pPr lvl="2"/>
            <a:r>
              <a:rPr lang="en-US" dirty="0"/>
              <a:t>Third level</a:t>
            </a:r>
          </a:p>
          <a:p>
            <a:pPr lvl="3"/>
            <a:r>
              <a:rPr lang="en-US" dirty="0"/>
              <a:t>Fourth level</a:t>
            </a:r>
          </a:p>
        </p:txBody>
      </p:sp>
      <p:sp>
        <p:nvSpPr>
          <p:cNvPr id="2" name="Title Placeholder 1">
            <a:extLst>
              <a:ext uri="{FF2B5EF4-FFF2-40B4-BE49-F238E27FC236}">
                <a16:creationId xmlns:a16="http://schemas.microsoft.com/office/drawing/2014/main" id="{A80BC655-54EC-A043-803D-7C007DB9CEEB}"/>
              </a:ext>
            </a:extLst>
          </p:cNvPr>
          <p:cNvSpPr>
            <a:spLocks noGrp="1"/>
          </p:cNvSpPr>
          <p:nvPr>
            <p:ph type="title"/>
          </p:nvPr>
        </p:nvSpPr>
        <p:spPr>
          <a:xfrm>
            <a:off x="457200" y="454024"/>
            <a:ext cx="8226425" cy="338328"/>
          </a:xfrm>
          <a:prstGeom prst="rect">
            <a:avLst/>
          </a:prstGeom>
        </p:spPr>
        <p:txBody>
          <a:bodyPr vert="horz" lIns="0" tIns="0" rIns="0" bIns="0" rtlCol="0" anchor="t">
            <a:noAutofit/>
          </a:bodyPr>
          <a:lstStyle/>
          <a:p>
            <a:r>
              <a:rPr lang="en-US" dirty="0"/>
              <a:t>Click to edit Master title</a:t>
            </a:r>
          </a:p>
        </p:txBody>
      </p:sp>
      <p:sp>
        <p:nvSpPr>
          <p:cNvPr id="9" name="Rectangle 8">
            <a:extLst>
              <a:ext uri="{FF2B5EF4-FFF2-40B4-BE49-F238E27FC236}">
                <a16:creationId xmlns:a16="http://schemas.microsoft.com/office/drawing/2014/main" id="{806EC17A-2D07-9946-A7C3-B6B574DFB83E}"/>
              </a:ext>
            </a:extLst>
          </p:cNvPr>
          <p:cNvSpPr/>
          <p:nvPr userDrawn="1"/>
        </p:nvSpPr>
        <p:spPr>
          <a:xfrm>
            <a:off x="0" y="1387566"/>
            <a:ext cx="182880" cy="3209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pic>
        <p:nvPicPr>
          <p:cNvPr id="25" name="Graphic 24">
            <a:extLst>
              <a:ext uri="{FF2B5EF4-FFF2-40B4-BE49-F238E27FC236}">
                <a16:creationId xmlns:a16="http://schemas.microsoft.com/office/drawing/2014/main" id="{40ED6C69-2A7C-C64C-B347-3C67C6CC28C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8125" y="4795113"/>
            <a:ext cx="701039" cy="155433"/>
          </a:xfrm>
          <a:prstGeom prst="rect">
            <a:avLst/>
          </a:prstGeom>
        </p:spPr>
      </p:pic>
      <p:sp>
        <p:nvSpPr>
          <p:cNvPr id="26" name="Footer Placeholder 9">
            <a:extLst>
              <a:ext uri="{FF2B5EF4-FFF2-40B4-BE49-F238E27FC236}">
                <a16:creationId xmlns:a16="http://schemas.microsoft.com/office/drawing/2014/main" id="{516B2295-3012-E04D-9751-24AADCC88970}"/>
              </a:ext>
            </a:extLst>
          </p:cNvPr>
          <p:cNvSpPr>
            <a:spLocks noGrp="1"/>
          </p:cNvSpPr>
          <p:nvPr>
            <p:ph type="ftr" sz="quarter" idx="3"/>
          </p:nvPr>
        </p:nvSpPr>
        <p:spPr>
          <a:xfrm>
            <a:off x="4664075" y="4597400"/>
            <a:ext cx="3317875" cy="550862"/>
          </a:xfrm>
          <a:prstGeom prst="rect">
            <a:avLst/>
          </a:prstGeom>
        </p:spPr>
        <p:txBody>
          <a:bodyPr vert="horz" lIns="0" tIns="0" rIns="0" bIns="0" rtlCol="0" anchor="ctr"/>
          <a:lstStyle>
            <a:lvl1pPr algn="r">
              <a:defRPr sz="830">
                <a:solidFill>
                  <a:schemeClr val="tx1"/>
                </a:solidFill>
                <a:latin typeface="Arial" panose="020B0604020202020204" pitchFamily="34" charset="0"/>
                <a:cs typeface="Arial" panose="020B0604020202020204" pitchFamily="34" charset="0"/>
              </a:defRPr>
            </a:lvl1pPr>
          </a:lstStyle>
          <a:p>
            <a:r>
              <a:rPr lang="en-US" dirty="0"/>
              <a:t>LexisNexis Confidential</a:t>
            </a:r>
          </a:p>
        </p:txBody>
      </p:sp>
    </p:spTree>
    <p:extLst>
      <p:ext uri="{BB962C8B-B14F-4D97-AF65-F5344CB8AC3E}">
        <p14:creationId xmlns:p14="http://schemas.microsoft.com/office/powerpoint/2010/main" val="2790443608"/>
      </p:ext>
    </p:extLst>
  </p:cSld>
  <p:clrMap bg1="lt1" tx1="dk1" bg2="lt2" tx2="dk2" accent1="accent1" accent2="accent2" accent3="accent3" accent4="accent4" accent5="accent5" accent6="accent6" hlink="hlink" folHlink="folHlink"/>
  <p:sldLayoutIdLst>
    <p:sldLayoutId id="2147483866" r:id="rId1"/>
    <p:sldLayoutId id="2147483941" r:id="rId2"/>
    <p:sldLayoutId id="2147483870" r:id="rId3"/>
    <p:sldLayoutId id="2147483871" r:id="rId4"/>
    <p:sldLayoutId id="2147483868" r:id="rId5"/>
  </p:sldLayoutIdLst>
  <p:hf hdr="0" dt="0"/>
  <p:txStyles>
    <p:titleStyle>
      <a:lvl1pPr algn="l" defTabSz="685800" rtl="0" eaLnBrk="1" latinLnBrk="0" hangingPunct="1">
        <a:lnSpc>
          <a:spcPct val="90000"/>
        </a:lnSpc>
        <a:spcBef>
          <a:spcPct val="0"/>
        </a:spcBef>
        <a:buNone/>
        <a:defRPr sz="1800" b="0" i="0" kern="1200">
          <a:solidFill>
            <a:schemeClr val="tx1"/>
          </a:solidFill>
          <a:latin typeface="Arial" panose="020B0604020202020204" pitchFamily="34" charset="0"/>
          <a:ea typeface="Source Sans Pro" charset="0"/>
          <a:cs typeface="Arial" panose="020B0604020202020204" pitchFamily="34" charset="0"/>
        </a:defRPr>
      </a:lvl1pPr>
    </p:titleStyle>
    <p:bodyStyle>
      <a:lvl1pPr marL="0" indent="0" algn="l" defTabSz="685800" rtl="0" eaLnBrk="1" latinLnBrk="0" hangingPunct="1">
        <a:lnSpc>
          <a:spcPct val="100000"/>
        </a:lnSpc>
        <a:spcBef>
          <a:spcPts val="750"/>
        </a:spcBef>
        <a:spcAft>
          <a:spcPts val="600"/>
        </a:spcAft>
        <a:buFont typeface="Arial"/>
        <a:buNone/>
        <a:defRPr sz="1200" b="1" i="0" kern="1200">
          <a:solidFill>
            <a:schemeClr val="tx1"/>
          </a:solidFill>
          <a:latin typeface="Arial" panose="020B0604020202020204" pitchFamily="34" charset="0"/>
          <a:ea typeface="+mn-ea"/>
          <a:cs typeface="Arial" panose="020B0604020202020204" pitchFamily="34" charset="0"/>
        </a:defRPr>
      </a:lvl1pPr>
      <a:lvl2pPr marL="9144" indent="0" algn="l" defTabSz="685800" rtl="0" eaLnBrk="1" latinLnBrk="0" hangingPunct="1">
        <a:lnSpc>
          <a:spcPct val="100000"/>
        </a:lnSpc>
        <a:spcBef>
          <a:spcPts val="0"/>
        </a:spcBef>
        <a:spcAft>
          <a:spcPts val="375"/>
        </a:spcAft>
        <a:buFont typeface="Arial"/>
        <a:buNone/>
        <a:defRPr sz="900" kern="1200">
          <a:solidFill>
            <a:schemeClr val="tx1"/>
          </a:solidFill>
          <a:latin typeface="Arial" panose="020B0604020202020204" pitchFamily="34" charset="0"/>
          <a:ea typeface="+mn-ea"/>
          <a:cs typeface="Arial" panose="020B0604020202020204" pitchFamily="34" charset="0"/>
        </a:defRPr>
      </a:lvl2pPr>
      <a:lvl3pPr marL="292608" indent="-109728" algn="l" defTabSz="685800" rtl="0" eaLnBrk="1" latinLnBrk="0" hangingPunct="1">
        <a:lnSpc>
          <a:spcPct val="100000"/>
        </a:lnSpc>
        <a:spcBef>
          <a:spcPts val="0"/>
        </a:spcBef>
        <a:spcAft>
          <a:spcPts val="375"/>
        </a:spcAft>
        <a:buClr>
          <a:schemeClr val="accent1"/>
        </a:buClr>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3pPr>
      <a:lvl4pPr marL="402336" indent="-109728" algn="l" defTabSz="685800" rtl="0" eaLnBrk="1" latinLnBrk="0" hangingPunct="1">
        <a:lnSpc>
          <a:spcPct val="100000"/>
        </a:lnSpc>
        <a:spcBef>
          <a:spcPts val="0"/>
        </a:spcBef>
        <a:spcAft>
          <a:spcPts val="375"/>
        </a:spcAft>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4pPr>
      <a:lvl5pPr marL="502920" indent="-109728" algn="l" defTabSz="685800" rtl="0" eaLnBrk="1" latinLnBrk="0" hangingPunct="1">
        <a:lnSpc>
          <a:spcPct val="100000"/>
        </a:lnSpc>
        <a:spcBef>
          <a:spcPts val="375"/>
        </a:spcBef>
        <a:buFont typeface="System Font Regular"/>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1">
          <p15:clr>
            <a:srgbClr val="F26B43"/>
          </p15:clr>
        </p15:guide>
        <p15:guide id="26" orient="horz" pos="286">
          <p15:clr>
            <a:srgbClr val="F26B43"/>
          </p15:clr>
        </p15:guide>
        <p15:guide id="32" orient="horz" pos="1094">
          <p15:clr>
            <a:srgbClr val="F26B43"/>
          </p15:clr>
        </p15:guide>
        <p15:guide id="36" orient="horz">
          <p15:clr>
            <a:srgbClr val="F26B43"/>
          </p15:clr>
        </p15:guide>
        <p15:guide id="37" pos="288">
          <p15:clr>
            <a:srgbClr val="F26B43"/>
          </p15:clr>
        </p15:guide>
        <p15:guide id="38" pos="612">
          <p15:clr>
            <a:srgbClr val="F26B43"/>
          </p15:clr>
        </p15:guide>
        <p15:guide id="39" pos="730">
          <p15:clr>
            <a:srgbClr val="F26B43"/>
          </p15:clr>
        </p15:guide>
        <p15:guide id="40" pos="1054">
          <p15:clr>
            <a:srgbClr val="F26B43"/>
          </p15:clr>
        </p15:guide>
        <p15:guide id="41" pos="1172">
          <p15:clr>
            <a:srgbClr val="F26B43"/>
          </p15:clr>
        </p15:guide>
        <p15:guide id="42" pos="1496">
          <p15:clr>
            <a:srgbClr val="F26B43"/>
          </p15:clr>
        </p15:guide>
        <p15:guide id="43" pos="1612">
          <p15:clr>
            <a:srgbClr val="F26B43"/>
          </p15:clr>
        </p15:guide>
        <p15:guide id="45" pos="2054">
          <p15:clr>
            <a:srgbClr val="F26B43"/>
          </p15:clr>
        </p15:guide>
        <p15:guide id="46" pos="2378">
          <p15:clr>
            <a:srgbClr val="F26B43"/>
          </p15:clr>
        </p15:guide>
        <p15:guide id="47" pos="2496" userDrawn="1">
          <p15:clr>
            <a:srgbClr val="F26B43"/>
          </p15:clr>
        </p15:guide>
        <p15:guide id="48" pos="1938">
          <p15:clr>
            <a:srgbClr val="F26B43"/>
          </p15:clr>
        </p15:guide>
        <p15:guide id="50" pos="2938" userDrawn="1">
          <p15:clr>
            <a:srgbClr val="F26B43"/>
          </p15:clr>
        </p15:guide>
        <p15:guide id="51" pos="2820" userDrawn="1">
          <p15:clr>
            <a:srgbClr val="F26B43"/>
          </p15:clr>
        </p15:guide>
        <p15:guide id="53" pos="3380" userDrawn="1">
          <p15:clr>
            <a:srgbClr val="F26B43"/>
          </p15:clr>
        </p15:guide>
        <p15:guide id="54" pos="3262" userDrawn="1">
          <p15:clr>
            <a:srgbClr val="F26B43"/>
          </p15:clr>
        </p15:guide>
        <p15:guide id="56" pos="3820">
          <p15:clr>
            <a:srgbClr val="F26B43"/>
          </p15:clr>
        </p15:guide>
        <p15:guide id="57" pos="3704">
          <p15:clr>
            <a:srgbClr val="F26B43"/>
          </p15:clr>
        </p15:guide>
        <p15:guide id="59" pos="4262">
          <p15:clr>
            <a:srgbClr val="F26B43"/>
          </p15:clr>
        </p15:guide>
        <p15:guide id="60" pos="4586">
          <p15:clr>
            <a:srgbClr val="F26B43"/>
          </p15:clr>
        </p15:guide>
        <p15:guide id="61" pos="4146" userDrawn="1">
          <p15:clr>
            <a:srgbClr val="F26B43"/>
          </p15:clr>
        </p15:guide>
        <p15:guide id="62" pos="4704" userDrawn="1">
          <p15:clr>
            <a:srgbClr val="F26B43"/>
          </p15:clr>
        </p15:guide>
        <p15:guide id="64" pos="5146" userDrawn="1">
          <p15:clr>
            <a:srgbClr val="F26B43"/>
          </p15:clr>
        </p15:guide>
        <p15:guide id="65" pos="5028" userDrawn="1">
          <p15:clr>
            <a:srgbClr val="F26B43"/>
          </p15:clr>
        </p15:guide>
        <p15:guide id="66" pos="5760">
          <p15:clr>
            <a:srgbClr val="F26B43"/>
          </p15:clr>
        </p15:guide>
        <p15:guide id="67" pos="5470" userDrawn="1">
          <p15:clr>
            <a:srgbClr val="F26B43"/>
          </p15:clr>
        </p15:guide>
        <p15:guide id="68" orient="horz" pos="3243">
          <p15:clr>
            <a:srgbClr val="F26B43"/>
          </p15:clr>
        </p15:guide>
        <p15:guide id="69" orient="horz" pos="2896">
          <p15:clr>
            <a:srgbClr val="F26B43"/>
          </p15:clr>
        </p15:guide>
        <p15:guide id="70" orient="horz" pos="27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647C9AA9-BFA9-A74B-BD17-802C7A6BCBF5}"/>
              </a:ext>
            </a:extLst>
          </p:cNvPr>
          <p:cNvSpPr>
            <a:spLocks noGrp="1"/>
          </p:cNvSpPr>
          <p:nvPr>
            <p:ph type="sldNum" sz="quarter" idx="4"/>
          </p:nvPr>
        </p:nvSpPr>
        <p:spPr>
          <a:xfrm>
            <a:off x="8169276" y="4597400"/>
            <a:ext cx="514349" cy="550862"/>
          </a:xfrm>
          <a:prstGeom prst="rect">
            <a:avLst/>
          </a:prstGeom>
        </p:spPr>
        <p:txBody>
          <a:bodyPr lIns="0" tIns="0" rIns="0" bIns="0" anchor="ctr"/>
          <a:lstStyle>
            <a:lvl1pPr algn="r">
              <a:defRPr sz="825" b="0" i="0">
                <a:solidFill>
                  <a:srgbClr val="000000"/>
                </a:solidFill>
                <a:latin typeface="Arial" panose="020B0604020202020204" pitchFamily="34" charset="0"/>
                <a:ea typeface="Source Sans Pro" charset="0"/>
                <a:cs typeface="Arial" panose="020B0604020202020204" pitchFamily="34" charset="0"/>
              </a:defRPr>
            </a:lvl1pPr>
          </a:lstStyle>
          <a:p>
            <a:fld id="{D41FAE98-9FDA-8740-8F93-1E3A00396EB1}" type="slidenum">
              <a:rPr lang="en-US" smtClean="0"/>
              <a:pPr/>
              <a:t>‹#›</a:t>
            </a:fld>
            <a:endParaRPr lang="en-US" dirty="0"/>
          </a:p>
        </p:txBody>
      </p:sp>
      <p:sp>
        <p:nvSpPr>
          <p:cNvPr id="4" name="Text Placeholder 3">
            <a:extLst>
              <a:ext uri="{FF2B5EF4-FFF2-40B4-BE49-F238E27FC236}">
                <a16:creationId xmlns:a16="http://schemas.microsoft.com/office/drawing/2014/main" id="{D7562801-E888-F946-9E09-19A40A5EEFD9}"/>
              </a:ext>
            </a:extLst>
          </p:cNvPr>
          <p:cNvSpPr>
            <a:spLocks noGrp="1"/>
          </p:cNvSpPr>
          <p:nvPr>
            <p:ph type="body" idx="1"/>
          </p:nvPr>
        </p:nvSpPr>
        <p:spPr>
          <a:xfrm>
            <a:off x="457200" y="1736725"/>
            <a:ext cx="8226425" cy="2676524"/>
          </a:xfrm>
          <a:prstGeom prst="rect">
            <a:avLst/>
          </a:prstGeom>
        </p:spPr>
        <p:txBody>
          <a:bodyPr vert="horz" lIns="0" tIns="0" rIns="0" bIns="0" rtlCol="0" anchor="t">
            <a:noAutofit/>
          </a:bodyPr>
          <a:lstStyle/>
          <a:p>
            <a:r>
              <a:rPr lang="en-US" dirty="0"/>
              <a:t>Subhead</a:t>
            </a:r>
          </a:p>
          <a:p>
            <a:pPr lvl="1"/>
            <a:r>
              <a:rPr lang="en-US" dirty="0"/>
              <a:t>Second level</a:t>
            </a:r>
          </a:p>
          <a:p>
            <a:pPr lvl="2"/>
            <a:r>
              <a:rPr lang="en-US" dirty="0"/>
              <a:t>Third level</a:t>
            </a:r>
          </a:p>
          <a:p>
            <a:pPr lvl="3"/>
            <a:r>
              <a:rPr lang="en-US" dirty="0"/>
              <a:t>Fourth level</a:t>
            </a:r>
          </a:p>
        </p:txBody>
      </p:sp>
      <p:sp>
        <p:nvSpPr>
          <p:cNvPr id="2" name="Title Placeholder 1">
            <a:extLst>
              <a:ext uri="{FF2B5EF4-FFF2-40B4-BE49-F238E27FC236}">
                <a16:creationId xmlns:a16="http://schemas.microsoft.com/office/drawing/2014/main" id="{77EA89C1-3918-B14B-85A5-BC32929F9476}"/>
              </a:ext>
            </a:extLst>
          </p:cNvPr>
          <p:cNvSpPr>
            <a:spLocks noGrp="1"/>
          </p:cNvSpPr>
          <p:nvPr>
            <p:ph type="title"/>
          </p:nvPr>
        </p:nvSpPr>
        <p:spPr>
          <a:xfrm>
            <a:off x="457200" y="454024"/>
            <a:ext cx="8226425" cy="338328"/>
          </a:xfrm>
          <a:prstGeom prst="rect">
            <a:avLst/>
          </a:prstGeom>
        </p:spPr>
        <p:txBody>
          <a:bodyPr vert="horz" lIns="0" tIns="0" rIns="0" bIns="0" rtlCol="0" anchor="t">
            <a:noAutofit/>
          </a:bodyPr>
          <a:lstStyle/>
          <a:p>
            <a:r>
              <a:rPr lang="en-US" dirty="0"/>
              <a:t>Click to edit Master title</a:t>
            </a:r>
          </a:p>
        </p:txBody>
      </p:sp>
      <p:sp>
        <p:nvSpPr>
          <p:cNvPr id="8" name="Rectangle 7">
            <a:extLst>
              <a:ext uri="{FF2B5EF4-FFF2-40B4-BE49-F238E27FC236}">
                <a16:creationId xmlns:a16="http://schemas.microsoft.com/office/drawing/2014/main" id="{3C0473BF-5D77-A248-9A63-C3F8809365E1}"/>
              </a:ext>
            </a:extLst>
          </p:cNvPr>
          <p:cNvSpPr/>
          <p:nvPr userDrawn="1"/>
        </p:nvSpPr>
        <p:spPr>
          <a:xfrm>
            <a:off x="0" y="-1"/>
            <a:ext cx="182880" cy="514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pic>
        <p:nvPicPr>
          <p:cNvPr id="24" name="Graphic 23">
            <a:extLst>
              <a:ext uri="{FF2B5EF4-FFF2-40B4-BE49-F238E27FC236}">
                <a16:creationId xmlns:a16="http://schemas.microsoft.com/office/drawing/2014/main" id="{AFF6A016-9E39-A04D-A51C-5F1E4A101F5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8125" y="4795113"/>
            <a:ext cx="701039" cy="155433"/>
          </a:xfrm>
          <a:prstGeom prst="rect">
            <a:avLst/>
          </a:prstGeom>
        </p:spPr>
      </p:pic>
      <p:sp>
        <p:nvSpPr>
          <p:cNvPr id="25" name="Footer Placeholder 9">
            <a:extLst>
              <a:ext uri="{FF2B5EF4-FFF2-40B4-BE49-F238E27FC236}">
                <a16:creationId xmlns:a16="http://schemas.microsoft.com/office/drawing/2014/main" id="{4CBAA12E-3BF9-6F46-AEB0-B7184809EF1F}"/>
              </a:ext>
            </a:extLst>
          </p:cNvPr>
          <p:cNvSpPr>
            <a:spLocks noGrp="1"/>
          </p:cNvSpPr>
          <p:nvPr>
            <p:ph type="ftr" sz="quarter" idx="3"/>
          </p:nvPr>
        </p:nvSpPr>
        <p:spPr>
          <a:xfrm>
            <a:off x="4664075" y="4597400"/>
            <a:ext cx="3317875" cy="550862"/>
          </a:xfrm>
          <a:prstGeom prst="rect">
            <a:avLst/>
          </a:prstGeom>
        </p:spPr>
        <p:txBody>
          <a:bodyPr vert="horz" lIns="0" tIns="0" rIns="0" bIns="0" rtlCol="0" anchor="ctr"/>
          <a:lstStyle>
            <a:lvl1pPr algn="r">
              <a:defRPr sz="830">
                <a:solidFill>
                  <a:schemeClr val="tx1"/>
                </a:solidFill>
                <a:latin typeface="Arial" panose="020B0604020202020204" pitchFamily="34" charset="0"/>
                <a:cs typeface="Arial" panose="020B0604020202020204" pitchFamily="34" charset="0"/>
              </a:defRPr>
            </a:lvl1pPr>
          </a:lstStyle>
          <a:p>
            <a:r>
              <a:rPr lang="en-US" dirty="0"/>
              <a:t>LexisNexis Confidential</a:t>
            </a:r>
          </a:p>
        </p:txBody>
      </p:sp>
    </p:spTree>
    <p:extLst>
      <p:ext uri="{BB962C8B-B14F-4D97-AF65-F5344CB8AC3E}">
        <p14:creationId xmlns:p14="http://schemas.microsoft.com/office/powerpoint/2010/main" val="411506724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Lst>
  <p:hf hdr="0" dt="0"/>
  <p:txStyles>
    <p:titleStyle>
      <a:lvl1pPr algn="l" defTabSz="685800" rtl="0" eaLnBrk="1" latinLnBrk="0" hangingPunct="1">
        <a:lnSpc>
          <a:spcPct val="90000"/>
        </a:lnSpc>
        <a:spcBef>
          <a:spcPct val="0"/>
        </a:spcBef>
        <a:buNone/>
        <a:defRPr sz="1800" kern="1200">
          <a:solidFill>
            <a:schemeClr val="tx1"/>
          </a:solidFill>
          <a:latin typeface="+mn-lt"/>
          <a:ea typeface="Source Sans Pro" charset="0"/>
          <a:cs typeface="Source Sans Pro" charset="0"/>
        </a:defRPr>
      </a:lvl1pPr>
    </p:titleStyle>
    <p:bodyStyle>
      <a:lvl1pPr marL="0" indent="0" algn="l" defTabSz="685800" rtl="0" eaLnBrk="1" latinLnBrk="0" hangingPunct="1">
        <a:lnSpc>
          <a:spcPct val="100000"/>
        </a:lnSpc>
        <a:spcBef>
          <a:spcPts val="750"/>
        </a:spcBef>
        <a:spcAft>
          <a:spcPts val="600"/>
        </a:spcAft>
        <a:buFont typeface="Arial"/>
        <a:buNone/>
        <a:defRPr sz="1200" b="1" i="0" kern="1200">
          <a:solidFill>
            <a:schemeClr val="tx1"/>
          </a:solidFill>
          <a:latin typeface="Arial" panose="020B0604020202020204" pitchFamily="34" charset="0"/>
          <a:ea typeface="+mn-ea"/>
          <a:cs typeface="Arial" panose="020B0604020202020204" pitchFamily="34" charset="0"/>
        </a:defRPr>
      </a:lvl1pPr>
      <a:lvl2pPr marL="9144" indent="0" algn="l" defTabSz="685800" rtl="0" eaLnBrk="1" latinLnBrk="0" hangingPunct="1">
        <a:lnSpc>
          <a:spcPct val="100000"/>
        </a:lnSpc>
        <a:spcBef>
          <a:spcPts val="0"/>
        </a:spcBef>
        <a:spcAft>
          <a:spcPts val="375"/>
        </a:spcAft>
        <a:buFont typeface="Arial"/>
        <a:buNone/>
        <a:defRPr sz="900" kern="1200">
          <a:solidFill>
            <a:schemeClr val="tx1"/>
          </a:solidFill>
          <a:latin typeface="Arial" panose="020B0604020202020204" pitchFamily="34" charset="0"/>
          <a:ea typeface="+mn-ea"/>
          <a:cs typeface="Arial" panose="020B0604020202020204" pitchFamily="34" charset="0"/>
        </a:defRPr>
      </a:lvl2pPr>
      <a:lvl3pPr marL="292608" indent="-109728" algn="l" defTabSz="685800" rtl="0" eaLnBrk="1" latinLnBrk="0" hangingPunct="1">
        <a:lnSpc>
          <a:spcPct val="100000"/>
        </a:lnSpc>
        <a:spcBef>
          <a:spcPts val="0"/>
        </a:spcBef>
        <a:spcAft>
          <a:spcPts val="375"/>
        </a:spcAft>
        <a:buClr>
          <a:schemeClr val="accent1"/>
        </a:buClr>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3pPr>
      <a:lvl4pPr marL="402336" indent="-109728" algn="l" defTabSz="685800" rtl="0" eaLnBrk="1" latinLnBrk="0" hangingPunct="1">
        <a:lnSpc>
          <a:spcPct val="100000"/>
        </a:lnSpc>
        <a:spcBef>
          <a:spcPts val="0"/>
        </a:spcBef>
        <a:spcAft>
          <a:spcPts val="375"/>
        </a:spcAft>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4pPr>
      <a:lvl5pPr marL="502920" indent="-109728" algn="l" defTabSz="685800" rtl="0" eaLnBrk="1" latinLnBrk="0" hangingPunct="1">
        <a:lnSpc>
          <a:spcPct val="100000"/>
        </a:lnSpc>
        <a:spcBef>
          <a:spcPts val="375"/>
        </a:spcBef>
        <a:buFont typeface="System Font Regular"/>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1">
          <p15:clr>
            <a:srgbClr val="F26B43"/>
          </p15:clr>
        </p15:guide>
        <p15:guide id="26" orient="horz" pos="286">
          <p15:clr>
            <a:srgbClr val="F26B43"/>
          </p15:clr>
        </p15:guide>
        <p15:guide id="32" orient="horz" pos="1094">
          <p15:clr>
            <a:srgbClr val="F26B43"/>
          </p15:clr>
        </p15:guide>
        <p15:guide id="36" orient="horz">
          <p15:clr>
            <a:srgbClr val="F26B43"/>
          </p15:clr>
        </p15:guide>
        <p15:guide id="37" pos="288">
          <p15:clr>
            <a:srgbClr val="F26B43"/>
          </p15:clr>
        </p15:guide>
        <p15:guide id="38" pos="612">
          <p15:clr>
            <a:srgbClr val="F26B43"/>
          </p15:clr>
        </p15:guide>
        <p15:guide id="39" pos="730">
          <p15:clr>
            <a:srgbClr val="F26B43"/>
          </p15:clr>
        </p15:guide>
        <p15:guide id="40" pos="1054">
          <p15:clr>
            <a:srgbClr val="F26B43"/>
          </p15:clr>
        </p15:guide>
        <p15:guide id="41" pos="1172">
          <p15:clr>
            <a:srgbClr val="F26B43"/>
          </p15:clr>
        </p15:guide>
        <p15:guide id="42" pos="1496">
          <p15:clr>
            <a:srgbClr val="F26B43"/>
          </p15:clr>
        </p15:guide>
        <p15:guide id="43" pos="1612">
          <p15:clr>
            <a:srgbClr val="F26B43"/>
          </p15:clr>
        </p15:guide>
        <p15:guide id="45" pos="2054">
          <p15:clr>
            <a:srgbClr val="F26B43"/>
          </p15:clr>
        </p15:guide>
        <p15:guide id="46" pos="2378">
          <p15:clr>
            <a:srgbClr val="F26B43"/>
          </p15:clr>
        </p15:guide>
        <p15:guide id="47" pos="2496" userDrawn="1">
          <p15:clr>
            <a:srgbClr val="F26B43"/>
          </p15:clr>
        </p15:guide>
        <p15:guide id="48" pos="1938">
          <p15:clr>
            <a:srgbClr val="F26B43"/>
          </p15:clr>
        </p15:guide>
        <p15:guide id="50" pos="2938" userDrawn="1">
          <p15:clr>
            <a:srgbClr val="F26B43"/>
          </p15:clr>
        </p15:guide>
        <p15:guide id="51" pos="2820" userDrawn="1">
          <p15:clr>
            <a:srgbClr val="F26B43"/>
          </p15:clr>
        </p15:guide>
        <p15:guide id="53" pos="3380" userDrawn="1">
          <p15:clr>
            <a:srgbClr val="F26B43"/>
          </p15:clr>
        </p15:guide>
        <p15:guide id="54" pos="3262" userDrawn="1">
          <p15:clr>
            <a:srgbClr val="F26B43"/>
          </p15:clr>
        </p15:guide>
        <p15:guide id="56" pos="3820">
          <p15:clr>
            <a:srgbClr val="F26B43"/>
          </p15:clr>
        </p15:guide>
        <p15:guide id="57" pos="3704">
          <p15:clr>
            <a:srgbClr val="F26B43"/>
          </p15:clr>
        </p15:guide>
        <p15:guide id="59" pos="4262">
          <p15:clr>
            <a:srgbClr val="F26B43"/>
          </p15:clr>
        </p15:guide>
        <p15:guide id="60" pos="4586">
          <p15:clr>
            <a:srgbClr val="F26B43"/>
          </p15:clr>
        </p15:guide>
        <p15:guide id="61" pos="4146" userDrawn="1">
          <p15:clr>
            <a:srgbClr val="F26B43"/>
          </p15:clr>
        </p15:guide>
        <p15:guide id="62" pos="4704" userDrawn="1">
          <p15:clr>
            <a:srgbClr val="F26B43"/>
          </p15:clr>
        </p15:guide>
        <p15:guide id="64" pos="5146" userDrawn="1">
          <p15:clr>
            <a:srgbClr val="F26B43"/>
          </p15:clr>
        </p15:guide>
        <p15:guide id="65" pos="5028" userDrawn="1">
          <p15:clr>
            <a:srgbClr val="F26B43"/>
          </p15:clr>
        </p15:guide>
        <p15:guide id="66" pos="5760">
          <p15:clr>
            <a:srgbClr val="F26B43"/>
          </p15:clr>
        </p15:guide>
        <p15:guide id="67" pos="5470" userDrawn="1">
          <p15:clr>
            <a:srgbClr val="F26B43"/>
          </p15:clr>
        </p15:guide>
        <p15:guide id="68" orient="horz" pos="3243">
          <p15:clr>
            <a:srgbClr val="F26B43"/>
          </p15:clr>
        </p15:guide>
        <p15:guide id="69" orient="horz" pos="2896">
          <p15:clr>
            <a:srgbClr val="F26B43"/>
          </p15:clr>
        </p15:guide>
        <p15:guide id="70" orient="horz" pos="27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lexisnexis.com.au/en/knowledge-network/lexis-red" TargetMode="External"/><Relationship Id="rId2" Type="http://schemas.openxmlformats.org/officeDocument/2006/relationships/hyperlink" Target="https://www.lexisnexis.com.au/en/products-and-services/lexis-red" TargetMode="External"/><Relationship Id="rId1" Type="http://schemas.openxmlformats.org/officeDocument/2006/relationships/slideLayout" Target="../slideLayouts/slideLayout6.xml"/><Relationship Id="rId4" Type="http://schemas.openxmlformats.org/officeDocument/2006/relationships/hyperlink" Target="mailto:customersupport@lexisnexis.com.a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B941E-FCFE-654A-979B-7E6B5B9984C5}"/>
              </a:ext>
            </a:extLst>
          </p:cNvPr>
          <p:cNvSpPr>
            <a:spLocks noGrp="1"/>
          </p:cNvSpPr>
          <p:nvPr>
            <p:ph type="body" sz="quarter" idx="14"/>
          </p:nvPr>
        </p:nvSpPr>
        <p:spPr/>
        <p:txBody>
          <a:bodyPr/>
          <a:lstStyle/>
          <a:p>
            <a:pPr lvl="0"/>
            <a:r>
              <a:rPr lang="en-US" dirty="0"/>
              <a:t>Lexis Red® Briefing </a:t>
            </a:r>
          </a:p>
          <a:p>
            <a:pPr lvl="1">
              <a:defRPr/>
            </a:pPr>
            <a:r>
              <a:rPr lang="en-US" dirty="0"/>
              <a:t>App version 3.18 – released 25 July 2022</a:t>
            </a:r>
          </a:p>
        </p:txBody>
      </p:sp>
    </p:spTree>
    <p:extLst>
      <p:ext uri="{BB962C8B-B14F-4D97-AF65-F5344CB8AC3E}">
        <p14:creationId xmlns:p14="http://schemas.microsoft.com/office/powerpoint/2010/main" val="210127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10</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284204" y="454025"/>
            <a:ext cx="9906001" cy="550862"/>
          </a:xfrm>
        </p:spPr>
        <p:txBody>
          <a:bodyPr/>
          <a:lstStyle/>
          <a:p>
            <a:r>
              <a:rPr lang="en-AU" dirty="0"/>
              <a:t>Cleaner image of publication covers in delivered documents</a:t>
            </a:r>
            <a:br>
              <a:rPr lang="en-AU" dirty="0"/>
            </a:br>
            <a:br>
              <a:rPr lang="en-AU" dirty="0"/>
            </a:br>
            <a:br>
              <a:rPr lang="en-US" dirty="0"/>
            </a:br>
            <a:br>
              <a:rPr lang="en-US" dirty="0"/>
            </a:br>
            <a:r>
              <a:rPr lang="en-US" dirty="0"/>
              <a:t> </a:t>
            </a:r>
          </a:p>
        </p:txBody>
      </p:sp>
      <p:sp>
        <p:nvSpPr>
          <p:cNvPr id="5" name="Text Placeholder 4">
            <a:extLst>
              <a:ext uri="{FF2B5EF4-FFF2-40B4-BE49-F238E27FC236}">
                <a16:creationId xmlns:a16="http://schemas.microsoft.com/office/drawing/2014/main" id="{B7672486-C49D-6A47-8258-FA05DE12E4D8}"/>
              </a:ext>
            </a:extLst>
          </p:cNvPr>
          <p:cNvSpPr>
            <a:spLocks noGrp="1"/>
          </p:cNvSpPr>
          <p:nvPr>
            <p:ph type="body" sz="quarter" idx="17"/>
          </p:nvPr>
        </p:nvSpPr>
        <p:spPr>
          <a:xfrm>
            <a:off x="460375" y="1004887"/>
            <a:ext cx="8223250" cy="957728"/>
          </a:xfrm>
        </p:spPr>
        <p:txBody>
          <a:bodyPr numCol="1"/>
          <a:lstStyle/>
          <a:p>
            <a:pPr marL="0" indent="0">
              <a:spcAft>
                <a:spcPts val="375"/>
              </a:spcAft>
              <a:buNone/>
            </a:pPr>
            <a:r>
              <a:rPr lang="en-AU" b="1" dirty="0"/>
              <a:t>Problem statement:</a:t>
            </a:r>
            <a:r>
              <a:rPr lang="en-AU" dirty="0"/>
              <a:t> When downloading titles in PDF format, the publication cover is in low resolution and is partially obscured by loan information (in the case of loan titles). </a:t>
            </a:r>
          </a:p>
          <a:p>
            <a:pPr marL="0" indent="0">
              <a:spcAft>
                <a:spcPts val="375"/>
              </a:spcAft>
              <a:buNone/>
            </a:pPr>
            <a:r>
              <a:rPr lang="en-AU" b="1" dirty="0"/>
              <a:t>Solution: </a:t>
            </a:r>
            <a:r>
              <a:rPr lang="en-AU" dirty="0"/>
              <a:t>When a user downloads a title as a PDF, the publication cover will now appear in high resolution and without any loan information. </a:t>
            </a:r>
            <a:endParaRPr lang="en-US" dirty="0">
              <a:latin typeface="+mn-lt"/>
            </a:endParaRPr>
          </a:p>
          <a:p>
            <a:pPr>
              <a:spcAft>
                <a:spcPts val="375"/>
              </a:spcAft>
            </a:pPr>
            <a:endParaRPr lang="en-US" dirty="0">
              <a:latin typeface="+mn-lt"/>
            </a:endParaRPr>
          </a:p>
          <a:p>
            <a:pPr lvl="1"/>
            <a:endParaRPr lang="en-US" dirty="0">
              <a:latin typeface="+mn-lt"/>
            </a:endParaRPr>
          </a:p>
        </p:txBody>
      </p:sp>
      <p:pic>
        <p:nvPicPr>
          <p:cNvPr id="8" name="Picture 7">
            <a:extLst>
              <a:ext uri="{FF2B5EF4-FFF2-40B4-BE49-F238E27FC236}">
                <a16:creationId xmlns:a16="http://schemas.microsoft.com/office/drawing/2014/main" id="{620BD2AB-87C1-4367-97A7-1832F8CA25C8}"/>
              </a:ext>
            </a:extLst>
          </p:cNvPr>
          <p:cNvPicPr>
            <a:picLocks noChangeAspect="1"/>
          </p:cNvPicPr>
          <p:nvPr/>
        </p:nvPicPr>
        <p:blipFill>
          <a:blip r:embed="rId2"/>
          <a:stretch>
            <a:fillRect/>
          </a:stretch>
        </p:blipFill>
        <p:spPr>
          <a:xfrm>
            <a:off x="2458347" y="1842754"/>
            <a:ext cx="4227305" cy="2685787"/>
          </a:xfrm>
          <a:prstGeom prst="rect">
            <a:avLst/>
          </a:prstGeom>
        </p:spPr>
      </p:pic>
      <p:sp>
        <p:nvSpPr>
          <p:cNvPr id="9" name="TextBox 8">
            <a:extLst>
              <a:ext uri="{FF2B5EF4-FFF2-40B4-BE49-F238E27FC236}">
                <a16:creationId xmlns:a16="http://schemas.microsoft.com/office/drawing/2014/main" id="{B5583057-031C-45FD-9DD5-169435213D16}"/>
              </a:ext>
            </a:extLst>
          </p:cNvPr>
          <p:cNvSpPr txBox="1"/>
          <p:nvPr/>
        </p:nvSpPr>
        <p:spPr>
          <a:xfrm>
            <a:off x="3903703" y="4706920"/>
            <a:ext cx="1336591" cy="215444"/>
          </a:xfrm>
          <a:prstGeom prst="rect">
            <a:avLst/>
          </a:prstGeom>
          <a:noFill/>
        </p:spPr>
        <p:txBody>
          <a:bodyPr wrap="square" rtlCol="0">
            <a:spAutoFit/>
          </a:bodyPr>
          <a:lstStyle/>
          <a:p>
            <a:r>
              <a:rPr lang="en-AU" sz="800" i="1" dirty="0">
                <a:solidFill>
                  <a:schemeClr val="accent4"/>
                </a:solidFill>
              </a:rPr>
              <a:t>Windows image 3.18</a:t>
            </a:r>
          </a:p>
        </p:txBody>
      </p:sp>
    </p:spTree>
    <p:extLst>
      <p:ext uri="{BB962C8B-B14F-4D97-AF65-F5344CB8AC3E}">
        <p14:creationId xmlns:p14="http://schemas.microsoft.com/office/powerpoint/2010/main" val="317183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8A1D2-A757-794C-9EDE-38AE163507FC}"/>
              </a:ext>
            </a:extLst>
          </p:cNvPr>
          <p:cNvSpPr>
            <a:spLocks noGrp="1"/>
          </p:cNvSpPr>
          <p:nvPr>
            <p:ph type="sldNum" sz="quarter" idx="10"/>
          </p:nvPr>
        </p:nvSpPr>
        <p:spPr/>
        <p:txBody>
          <a:bodyPr/>
          <a:lstStyle/>
          <a:p>
            <a:fld id="{D41FAE98-9FDA-8740-8F93-1E3A00396EB1}" type="slidenum">
              <a:rPr lang="en-US" smtClean="0"/>
              <a:pPr/>
              <a:t>11</a:t>
            </a:fld>
            <a:endParaRPr lang="en-US" dirty="0"/>
          </a:p>
        </p:txBody>
      </p:sp>
      <p:sp>
        <p:nvSpPr>
          <p:cNvPr id="3" name="Footer Placeholder 2">
            <a:extLst>
              <a:ext uri="{FF2B5EF4-FFF2-40B4-BE49-F238E27FC236}">
                <a16:creationId xmlns:a16="http://schemas.microsoft.com/office/drawing/2014/main" id="{C2A0A118-8A6D-2E4D-BBA4-E798528F4833}"/>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9DA3F2B4-2A2C-8F45-97FF-3996D0E32572}"/>
              </a:ext>
            </a:extLst>
          </p:cNvPr>
          <p:cNvSpPr>
            <a:spLocks noGrp="1"/>
          </p:cNvSpPr>
          <p:nvPr>
            <p:ph type="title"/>
          </p:nvPr>
        </p:nvSpPr>
        <p:spPr/>
        <p:txBody>
          <a:bodyPr/>
          <a:lstStyle/>
          <a:p>
            <a:r>
              <a:rPr lang="en-US" dirty="0"/>
              <a:t>Lexis Red</a:t>
            </a:r>
          </a:p>
        </p:txBody>
      </p:sp>
      <p:sp>
        <p:nvSpPr>
          <p:cNvPr id="5" name="Text Placeholder 4">
            <a:extLst>
              <a:ext uri="{FF2B5EF4-FFF2-40B4-BE49-F238E27FC236}">
                <a16:creationId xmlns:a16="http://schemas.microsoft.com/office/drawing/2014/main" id="{32AF191F-D0CE-D34F-83B0-3C3E9D4E8515}"/>
              </a:ext>
            </a:extLst>
          </p:cNvPr>
          <p:cNvSpPr>
            <a:spLocks noGrp="1"/>
          </p:cNvSpPr>
          <p:nvPr>
            <p:ph type="body" sz="quarter" idx="13"/>
          </p:nvPr>
        </p:nvSpPr>
        <p:spPr/>
        <p:txBody>
          <a:bodyPr/>
          <a:lstStyle/>
          <a:p>
            <a:r>
              <a:rPr lang="en-US" dirty="0"/>
              <a:t>Important Details</a:t>
            </a:r>
          </a:p>
        </p:txBody>
      </p:sp>
      <p:sp>
        <p:nvSpPr>
          <p:cNvPr id="6" name="Text Placeholder 5">
            <a:extLst>
              <a:ext uri="{FF2B5EF4-FFF2-40B4-BE49-F238E27FC236}">
                <a16:creationId xmlns:a16="http://schemas.microsoft.com/office/drawing/2014/main" id="{2FE75816-A9B4-D946-944B-DB5A77A4CBB3}"/>
              </a:ext>
            </a:extLst>
          </p:cNvPr>
          <p:cNvSpPr>
            <a:spLocks noGrp="1"/>
          </p:cNvSpPr>
          <p:nvPr>
            <p:ph type="body" sz="quarter" idx="16"/>
          </p:nvPr>
        </p:nvSpPr>
        <p:spPr/>
        <p:txBody>
          <a:bodyPr/>
          <a:lstStyle/>
          <a:p>
            <a:r>
              <a:rPr lang="en-US" dirty="0"/>
              <a:t>Lexis Red Microsite</a:t>
            </a:r>
          </a:p>
          <a:p>
            <a:pPr>
              <a:spcBef>
                <a:spcPts val="0"/>
              </a:spcBef>
              <a:spcAft>
                <a:spcPts val="375"/>
              </a:spcAft>
            </a:pPr>
            <a:r>
              <a:rPr lang="en-US" sz="900" b="0" dirty="0"/>
              <a:t>See more information about Lexis Red for your business, app download links, user guides and FAQs.</a:t>
            </a:r>
          </a:p>
          <a:p>
            <a:pPr>
              <a:spcBef>
                <a:spcPts val="0"/>
              </a:spcBef>
              <a:spcAft>
                <a:spcPts val="375"/>
              </a:spcAft>
            </a:pPr>
            <a:endParaRPr lang="en-US" sz="900" b="0" dirty="0"/>
          </a:p>
          <a:p>
            <a:pPr>
              <a:spcBef>
                <a:spcPts val="0"/>
              </a:spcBef>
              <a:spcAft>
                <a:spcPts val="375"/>
              </a:spcAft>
            </a:pPr>
            <a:r>
              <a:rPr lang="en-US" sz="900" b="0" dirty="0"/>
              <a:t>URL: </a:t>
            </a:r>
            <a:r>
              <a:rPr lang="en-US" sz="900" b="0" dirty="0">
                <a:hlinkClick r:id="rId2"/>
              </a:rPr>
              <a:t>https://www.lexisnexis.com.au/en/products-and-services/lexis-red</a:t>
            </a:r>
            <a:endParaRPr lang="en-US" sz="900" b="0" dirty="0"/>
          </a:p>
        </p:txBody>
      </p:sp>
      <p:sp>
        <p:nvSpPr>
          <p:cNvPr id="7" name="Text Placeholder 6">
            <a:extLst>
              <a:ext uri="{FF2B5EF4-FFF2-40B4-BE49-F238E27FC236}">
                <a16:creationId xmlns:a16="http://schemas.microsoft.com/office/drawing/2014/main" id="{4B73760E-27A0-2748-9D80-6B59A8A193C0}"/>
              </a:ext>
            </a:extLst>
          </p:cNvPr>
          <p:cNvSpPr>
            <a:spLocks noGrp="1"/>
          </p:cNvSpPr>
          <p:nvPr>
            <p:ph type="body" sz="quarter" idx="17"/>
          </p:nvPr>
        </p:nvSpPr>
        <p:spPr/>
        <p:txBody>
          <a:bodyPr/>
          <a:lstStyle/>
          <a:p>
            <a:r>
              <a:rPr lang="en-US" dirty="0"/>
              <a:t>Lexis Red Knowledge Network</a:t>
            </a:r>
          </a:p>
          <a:p>
            <a:pPr lvl="1"/>
            <a:r>
              <a:rPr lang="en-AU" dirty="0"/>
              <a:t>Find links to a variety of free training videos, PDF guides and webinars designed to familiarise users and knowledge managers with the Lexis Red app and Digital Library.</a:t>
            </a:r>
          </a:p>
          <a:p>
            <a:pPr lvl="1"/>
            <a:endParaRPr lang="en-AU" dirty="0"/>
          </a:p>
          <a:p>
            <a:pPr lvl="1"/>
            <a:r>
              <a:rPr lang="en-AU" dirty="0"/>
              <a:t>URL: </a:t>
            </a:r>
            <a:r>
              <a:rPr lang="en-US" dirty="0">
                <a:hlinkClick r:id="rId3"/>
              </a:rPr>
              <a:t>https://www.lexisnexis.com.au/en/knowledge-network/lexis-red</a:t>
            </a:r>
            <a:endParaRPr lang="en-AU" dirty="0"/>
          </a:p>
        </p:txBody>
      </p:sp>
      <p:sp>
        <p:nvSpPr>
          <p:cNvPr id="8" name="Text Placeholder 7">
            <a:extLst>
              <a:ext uri="{FF2B5EF4-FFF2-40B4-BE49-F238E27FC236}">
                <a16:creationId xmlns:a16="http://schemas.microsoft.com/office/drawing/2014/main" id="{19D3D6CC-ACA6-9442-9B74-9454E6DB3ADE}"/>
              </a:ext>
            </a:extLst>
          </p:cNvPr>
          <p:cNvSpPr>
            <a:spLocks noGrp="1"/>
          </p:cNvSpPr>
          <p:nvPr>
            <p:ph type="body" sz="quarter" idx="18"/>
          </p:nvPr>
        </p:nvSpPr>
        <p:spPr/>
        <p:txBody>
          <a:bodyPr/>
          <a:lstStyle/>
          <a:p>
            <a:r>
              <a:rPr lang="en-US" dirty="0"/>
              <a:t>Customer Support</a:t>
            </a:r>
          </a:p>
          <a:p>
            <a:pPr lvl="1"/>
            <a:r>
              <a:rPr lang="en-US" dirty="0"/>
              <a:t>For </a:t>
            </a:r>
            <a:r>
              <a:rPr lang="en-AU" dirty="0"/>
              <a:t>further Lexis Red enquiries or concerns, contact Customer Support at </a:t>
            </a:r>
            <a:r>
              <a:rPr lang="en-AU" dirty="0">
                <a:ea typeface="PMingLiU"/>
                <a:hlinkClick r:id="rId4"/>
              </a:rPr>
              <a:t>customersupport@lexisnexis.com.au</a:t>
            </a:r>
            <a:r>
              <a:rPr lang="en-AU" dirty="0">
                <a:ea typeface="PMingLiU"/>
              </a:rPr>
              <a:t> or </a:t>
            </a:r>
            <a:r>
              <a:rPr lang="en-AU" dirty="0"/>
              <a:t>1800 772 772, or contact your Relationship Manager or Learning Consultant directly.</a:t>
            </a:r>
            <a:endParaRPr lang="en-AU" dirty="0">
              <a:ea typeface="PMingLiU"/>
            </a:endParaRPr>
          </a:p>
        </p:txBody>
      </p:sp>
    </p:spTree>
    <p:extLst>
      <p:ext uri="{BB962C8B-B14F-4D97-AF65-F5344CB8AC3E}">
        <p14:creationId xmlns:p14="http://schemas.microsoft.com/office/powerpoint/2010/main" val="84627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36BC7-0C09-D544-8590-359C236C3695}"/>
              </a:ext>
            </a:extLst>
          </p:cNvPr>
          <p:cNvSpPr>
            <a:spLocks noGrp="1"/>
          </p:cNvSpPr>
          <p:nvPr>
            <p:ph type="body" sz="quarter" idx="14"/>
          </p:nvPr>
        </p:nvSpPr>
        <p:spPr/>
        <p:txBody>
          <a:bodyPr/>
          <a:lstStyle/>
          <a:p>
            <a:r>
              <a:rPr lang="en-US" dirty="0"/>
              <a:t>Thank you.</a:t>
            </a:r>
          </a:p>
        </p:txBody>
      </p:sp>
    </p:spTree>
    <p:extLst>
      <p:ext uri="{BB962C8B-B14F-4D97-AF65-F5344CB8AC3E}">
        <p14:creationId xmlns:p14="http://schemas.microsoft.com/office/powerpoint/2010/main" val="18371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2</a:t>
            </a:fld>
            <a:endParaRPr lang="en-US" dirty="0"/>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457200" y="454025"/>
            <a:ext cx="8229600" cy="550862"/>
          </a:xfrm>
        </p:spPr>
        <p:txBody>
          <a:bodyPr/>
          <a:lstStyle/>
          <a:p>
            <a:r>
              <a:rPr lang="en-US" dirty="0"/>
              <a:t>Important updates in Lexis Red 3.18</a:t>
            </a:r>
            <a:br>
              <a:rPr lang="en-US" dirty="0"/>
            </a:br>
            <a:br>
              <a:rPr lang="en-US" dirty="0"/>
            </a:br>
            <a:r>
              <a:rPr lang="en-US" dirty="0"/>
              <a:t> </a:t>
            </a:r>
          </a:p>
        </p:txBody>
      </p:sp>
      <p:sp>
        <p:nvSpPr>
          <p:cNvPr id="6" name="Text Placeholder 4">
            <a:extLst>
              <a:ext uri="{FF2B5EF4-FFF2-40B4-BE49-F238E27FC236}">
                <a16:creationId xmlns:a16="http://schemas.microsoft.com/office/drawing/2014/main" id="{762AA439-61EF-445E-ABF5-AA42B27C3FD7}"/>
              </a:ext>
            </a:extLst>
          </p:cNvPr>
          <p:cNvSpPr txBox="1">
            <a:spLocks/>
          </p:cNvSpPr>
          <p:nvPr/>
        </p:nvSpPr>
        <p:spPr>
          <a:xfrm>
            <a:off x="369888" y="749550"/>
            <a:ext cx="8226423" cy="208255"/>
          </a:xfrm>
          <a:prstGeom prst="rect">
            <a:avLst/>
          </a:prstGeom>
        </p:spPr>
        <p:txBody>
          <a:bodyPr/>
          <a:lstStyle>
            <a:lvl1pPr marL="0" indent="0" algn="l" defTabSz="685800" rtl="0" eaLnBrk="1" latinLnBrk="0" hangingPunct="1">
              <a:lnSpc>
                <a:spcPct val="100000"/>
              </a:lnSpc>
              <a:spcBef>
                <a:spcPts val="750"/>
              </a:spcBef>
              <a:spcAft>
                <a:spcPts val="600"/>
              </a:spcAft>
              <a:buFont typeface="Arial"/>
              <a:buNone/>
              <a:defRPr sz="1200" b="1" i="0" kern="1200">
                <a:solidFill>
                  <a:schemeClr val="tx1"/>
                </a:solidFill>
                <a:latin typeface="Arial" panose="020B0604020202020204" pitchFamily="34" charset="0"/>
                <a:ea typeface="+mn-ea"/>
                <a:cs typeface="Arial" panose="020B0604020202020204" pitchFamily="34" charset="0"/>
              </a:defRPr>
            </a:lvl1pPr>
            <a:lvl2pPr marL="9144" indent="0" algn="l" defTabSz="685800" rtl="0" eaLnBrk="1" latinLnBrk="0" hangingPunct="1">
              <a:lnSpc>
                <a:spcPct val="100000"/>
              </a:lnSpc>
              <a:spcBef>
                <a:spcPts val="0"/>
              </a:spcBef>
              <a:spcAft>
                <a:spcPts val="375"/>
              </a:spcAft>
              <a:buFont typeface="Arial"/>
              <a:buNone/>
              <a:defRPr sz="900" kern="1200">
                <a:solidFill>
                  <a:schemeClr val="tx1"/>
                </a:solidFill>
                <a:latin typeface="Arial" panose="020B0604020202020204" pitchFamily="34" charset="0"/>
                <a:ea typeface="+mn-ea"/>
                <a:cs typeface="Arial" panose="020B0604020202020204" pitchFamily="34" charset="0"/>
              </a:defRPr>
            </a:lvl2pPr>
            <a:lvl3pPr marL="292608" indent="-109728" algn="l" defTabSz="685800" rtl="0" eaLnBrk="1" latinLnBrk="0" hangingPunct="1">
              <a:lnSpc>
                <a:spcPct val="100000"/>
              </a:lnSpc>
              <a:spcBef>
                <a:spcPts val="0"/>
              </a:spcBef>
              <a:spcAft>
                <a:spcPts val="375"/>
              </a:spcAft>
              <a:buClr>
                <a:schemeClr val="accent1"/>
              </a:buClr>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3pPr>
            <a:lvl4pPr marL="402336" indent="-109728" algn="l" defTabSz="685800" rtl="0" eaLnBrk="1" latinLnBrk="0" hangingPunct="1">
              <a:lnSpc>
                <a:spcPct val="100000"/>
              </a:lnSpc>
              <a:spcBef>
                <a:spcPts val="0"/>
              </a:spcBef>
              <a:spcAft>
                <a:spcPts val="375"/>
              </a:spcAft>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4pPr>
            <a:lvl5pPr marL="502920" indent="-109728" algn="l" defTabSz="685800" rtl="0" eaLnBrk="1" latinLnBrk="0" hangingPunct="1">
              <a:lnSpc>
                <a:spcPct val="100000"/>
              </a:lnSpc>
              <a:spcBef>
                <a:spcPts val="375"/>
              </a:spcBef>
              <a:buFont typeface="System Font Regular"/>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Overview</a:t>
            </a:r>
          </a:p>
        </p:txBody>
      </p:sp>
      <p:sp>
        <p:nvSpPr>
          <p:cNvPr id="7" name="Footer Placeholder 2">
            <a:extLst>
              <a:ext uri="{FF2B5EF4-FFF2-40B4-BE49-F238E27FC236}">
                <a16:creationId xmlns:a16="http://schemas.microsoft.com/office/drawing/2014/main" id="{4A10D2DE-3CAF-4FEC-9E9B-A3ACEDEF9760}"/>
              </a:ext>
            </a:extLst>
          </p:cNvPr>
          <p:cNvSpPr>
            <a:spLocks noGrp="1"/>
          </p:cNvSpPr>
          <p:nvPr>
            <p:ph type="ftr" sz="quarter" idx="11"/>
          </p:nvPr>
        </p:nvSpPr>
        <p:spPr>
          <a:xfrm>
            <a:off x="4664075" y="4597400"/>
            <a:ext cx="3317875" cy="550862"/>
          </a:xfrm>
        </p:spPr>
        <p:txBody>
          <a:bodyPr/>
          <a:lstStyle/>
          <a:p>
            <a:r>
              <a:rPr lang="en-US" dirty="0"/>
              <a:t>Lexis Red – Jul 2022</a:t>
            </a:r>
          </a:p>
        </p:txBody>
      </p:sp>
      <p:sp>
        <p:nvSpPr>
          <p:cNvPr id="9" name="Text Placeholder 4">
            <a:extLst>
              <a:ext uri="{FF2B5EF4-FFF2-40B4-BE49-F238E27FC236}">
                <a16:creationId xmlns:a16="http://schemas.microsoft.com/office/drawing/2014/main" id="{B96E64CC-4507-4C56-852A-CA4760D2BED0}"/>
              </a:ext>
            </a:extLst>
          </p:cNvPr>
          <p:cNvSpPr>
            <a:spLocks noGrp="1"/>
          </p:cNvSpPr>
          <p:nvPr>
            <p:ph type="body" sz="quarter" idx="17"/>
          </p:nvPr>
        </p:nvSpPr>
        <p:spPr>
          <a:xfrm>
            <a:off x="457200" y="1736725"/>
            <a:ext cx="8226425" cy="2676525"/>
          </a:xfrm>
        </p:spPr>
        <p:txBody>
          <a:bodyPr numCol="2"/>
          <a:lstStyle/>
          <a:p>
            <a:pPr>
              <a:spcAft>
                <a:spcPts val="375"/>
              </a:spcAft>
            </a:pPr>
            <a:r>
              <a:rPr lang="en-AU" dirty="0"/>
              <a:t>Ability to drag and drop titles on publications page</a:t>
            </a:r>
          </a:p>
          <a:p>
            <a:pPr>
              <a:spcAft>
                <a:spcPts val="375"/>
              </a:spcAft>
            </a:pPr>
            <a:r>
              <a:rPr lang="en-AU" dirty="0"/>
              <a:t>Footnotes and endnotes automatically appended to downloaded documents</a:t>
            </a:r>
          </a:p>
          <a:p>
            <a:pPr>
              <a:spcAft>
                <a:spcPts val="375"/>
              </a:spcAft>
            </a:pPr>
            <a:r>
              <a:rPr lang="en-AU" dirty="0"/>
              <a:t>Cleaner image of publication covers in delivered documents </a:t>
            </a:r>
          </a:p>
          <a:p>
            <a:pPr>
              <a:spcAft>
                <a:spcPts val="375"/>
              </a:spcAft>
            </a:pPr>
            <a:r>
              <a:rPr lang="en-AU" dirty="0"/>
              <a:t>Updated message on empty publications screen</a:t>
            </a:r>
          </a:p>
        </p:txBody>
      </p:sp>
    </p:spTree>
    <p:extLst>
      <p:ext uri="{BB962C8B-B14F-4D97-AF65-F5344CB8AC3E}">
        <p14:creationId xmlns:p14="http://schemas.microsoft.com/office/powerpoint/2010/main" val="113272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3</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457199" y="454025"/>
            <a:ext cx="9906001" cy="550862"/>
          </a:xfrm>
        </p:spPr>
        <p:txBody>
          <a:bodyPr/>
          <a:lstStyle/>
          <a:p>
            <a:r>
              <a:rPr lang="en-AU" dirty="0"/>
              <a:t>Drag and drop titles on publications page</a:t>
            </a:r>
            <a:br>
              <a:rPr lang="en-AU" dirty="0"/>
            </a:br>
            <a:br>
              <a:rPr lang="en-US" dirty="0"/>
            </a:br>
            <a:br>
              <a:rPr lang="en-US" dirty="0"/>
            </a:br>
            <a:r>
              <a:rPr lang="en-US" dirty="0"/>
              <a:t> </a:t>
            </a:r>
          </a:p>
        </p:txBody>
      </p:sp>
      <p:sp>
        <p:nvSpPr>
          <p:cNvPr id="5" name="Text Placeholder 4">
            <a:extLst>
              <a:ext uri="{FF2B5EF4-FFF2-40B4-BE49-F238E27FC236}">
                <a16:creationId xmlns:a16="http://schemas.microsoft.com/office/drawing/2014/main" id="{B7672486-C49D-6A47-8258-FA05DE12E4D8}"/>
              </a:ext>
            </a:extLst>
          </p:cNvPr>
          <p:cNvSpPr>
            <a:spLocks noGrp="1"/>
          </p:cNvSpPr>
          <p:nvPr>
            <p:ph type="body" sz="quarter" idx="17"/>
          </p:nvPr>
        </p:nvSpPr>
        <p:spPr>
          <a:xfrm>
            <a:off x="467033" y="1004887"/>
            <a:ext cx="8686799" cy="929989"/>
          </a:xfrm>
        </p:spPr>
        <p:txBody>
          <a:bodyPr numCol="1"/>
          <a:lstStyle/>
          <a:p>
            <a:pPr marL="0" indent="0">
              <a:spcAft>
                <a:spcPts val="375"/>
              </a:spcAft>
              <a:buNone/>
            </a:pPr>
            <a:r>
              <a:rPr lang="en-AU" b="1" dirty="0"/>
              <a:t>Problem statement:</a:t>
            </a:r>
            <a:r>
              <a:rPr lang="en-AU" dirty="0"/>
              <a:t> Users wanted to be able to quickly customise the order of titles on the publication page.</a:t>
            </a:r>
          </a:p>
          <a:p>
            <a:pPr marL="0" indent="0">
              <a:spcAft>
                <a:spcPts val="375"/>
              </a:spcAft>
              <a:buNone/>
            </a:pPr>
            <a:r>
              <a:rPr lang="en-AU" b="1" dirty="0"/>
              <a:t>Solution:</a:t>
            </a:r>
            <a:r>
              <a:rPr lang="en-AU" dirty="0"/>
              <a:t> Users can now drag and drop titles to re-order the publication page according to their preferences. </a:t>
            </a:r>
            <a:endParaRPr lang="en-US" dirty="0">
              <a:solidFill>
                <a:srgbClr val="FF0000"/>
              </a:solidFill>
              <a:latin typeface="+mn-lt"/>
            </a:endParaRPr>
          </a:p>
          <a:p>
            <a:pPr>
              <a:spcAft>
                <a:spcPts val="375"/>
              </a:spcAft>
            </a:pPr>
            <a:endParaRPr lang="en-US" dirty="0">
              <a:latin typeface="+mn-lt"/>
            </a:endParaRPr>
          </a:p>
          <a:p>
            <a:pPr lvl="1"/>
            <a:endParaRPr lang="en-US" dirty="0">
              <a:latin typeface="+mn-lt"/>
            </a:endParaRPr>
          </a:p>
        </p:txBody>
      </p:sp>
      <p:sp>
        <p:nvSpPr>
          <p:cNvPr id="11" name="TextBox 10">
            <a:extLst>
              <a:ext uri="{FF2B5EF4-FFF2-40B4-BE49-F238E27FC236}">
                <a16:creationId xmlns:a16="http://schemas.microsoft.com/office/drawing/2014/main" id="{05B83E36-DA58-4509-857B-AABD29836C34}"/>
              </a:ext>
            </a:extLst>
          </p:cNvPr>
          <p:cNvSpPr txBox="1"/>
          <p:nvPr/>
        </p:nvSpPr>
        <p:spPr>
          <a:xfrm>
            <a:off x="5919505" y="4725824"/>
            <a:ext cx="1057551" cy="215444"/>
          </a:xfrm>
          <a:prstGeom prst="rect">
            <a:avLst/>
          </a:prstGeom>
          <a:noFill/>
        </p:spPr>
        <p:txBody>
          <a:bodyPr wrap="square" rtlCol="0">
            <a:spAutoFit/>
          </a:bodyPr>
          <a:lstStyle/>
          <a:p>
            <a:r>
              <a:rPr lang="en-AU" sz="800" i="1" dirty="0">
                <a:solidFill>
                  <a:schemeClr val="accent4"/>
                </a:solidFill>
              </a:rPr>
              <a:t>Mac image 3.18</a:t>
            </a:r>
          </a:p>
        </p:txBody>
      </p:sp>
      <p:sp>
        <p:nvSpPr>
          <p:cNvPr id="9" name="Text Placeholder 4">
            <a:extLst>
              <a:ext uri="{FF2B5EF4-FFF2-40B4-BE49-F238E27FC236}">
                <a16:creationId xmlns:a16="http://schemas.microsoft.com/office/drawing/2014/main" id="{6C764597-ED1C-427F-90C2-3A62E1657C46}"/>
              </a:ext>
            </a:extLst>
          </p:cNvPr>
          <p:cNvSpPr txBox="1">
            <a:spLocks/>
          </p:cNvSpPr>
          <p:nvPr/>
        </p:nvSpPr>
        <p:spPr>
          <a:xfrm>
            <a:off x="523874" y="4262069"/>
            <a:ext cx="4029076" cy="469028"/>
          </a:xfrm>
          <a:prstGeom prst="rect">
            <a:avLst/>
          </a:prstGeom>
        </p:spPr>
        <p:txBody>
          <a:bodyPr vert="horz" lIns="0" tIns="0" rIns="91440" bIns="0" numCol="1" rtlCol="0" anchor="t">
            <a:noAutofit/>
          </a:bodyPr>
          <a:lstStyle>
            <a:lvl1pPr marL="210312" indent="-210312" algn="l" defTabSz="685800" rtl="0" eaLnBrk="1" latinLnBrk="0" hangingPunct="1">
              <a:lnSpc>
                <a:spcPct val="100000"/>
              </a:lnSpc>
              <a:spcBef>
                <a:spcPts val="0"/>
              </a:spcBef>
              <a:spcAft>
                <a:spcPts val="1200"/>
              </a:spcAft>
              <a:buClr>
                <a:schemeClr val="tx1"/>
              </a:buClr>
              <a:buFont typeface="Wingdings" pitchFamily="2" charset="2"/>
              <a:buChar char="§"/>
              <a:defRPr sz="1200" b="0" i="0" kern="1200">
                <a:solidFill>
                  <a:schemeClr val="tx1"/>
                </a:solidFill>
                <a:latin typeface="Arial" panose="020B0604020202020204" pitchFamily="34" charset="0"/>
                <a:ea typeface="+mn-ea"/>
                <a:cs typeface="Arial" panose="020B0604020202020204" pitchFamily="34" charset="0"/>
              </a:defRPr>
            </a:lvl1pPr>
            <a:lvl2pPr marL="7937" indent="0" algn="l" defTabSz="685800" rtl="0" eaLnBrk="1" latinLnBrk="0" hangingPunct="1">
              <a:lnSpc>
                <a:spcPct val="100000"/>
              </a:lnSpc>
              <a:spcBef>
                <a:spcPts val="0"/>
              </a:spcBef>
              <a:spcAft>
                <a:spcPts val="375"/>
              </a:spcAft>
              <a:buFont typeface="Arial"/>
              <a:buNone/>
              <a:tabLst/>
              <a:defRPr sz="900" b="0" i="0" kern="1200">
                <a:solidFill>
                  <a:schemeClr val="tx1"/>
                </a:solidFill>
                <a:latin typeface="Lato Light" panose="020F0302020204030203" pitchFamily="34" charset="77"/>
                <a:ea typeface="+mn-ea"/>
                <a:cs typeface="Arial" panose="020B0604020202020204" pitchFamily="34" charset="0"/>
              </a:defRPr>
            </a:lvl2pPr>
            <a:lvl3pPr marL="290513" indent="-112713" algn="l" defTabSz="685800" rtl="0" eaLnBrk="1" latinLnBrk="0" hangingPunct="1">
              <a:lnSpc>
                <a:spcPct val="100000"/>
              </a:lnSpc>
              <a:spcBef>
                <a:spcPts val="0"/>
              </a:spcBef>
              <a:spcAft>
                <a:spcPts val="375"/>
              </a:spcAft>
              <a:buClr>
                <a:schemeClr val="accent1"/>
              </a:buClr>
              <a:buFont typeface="Wingdings" pitchFamily="2" charset="2"/>
              <a:buChar char="§"/>
              <a:tabLst/>
              <a:defRPr sz="900" b="0" i="0" kern="1200">
                <a:solidFill>
                  <a:schemeClr val="tx1"/>
                </a:solidFill>
                <a:latin typeface="Lato Light" panose="020F0302020204030203" pitchFamily="34" charset="77"/>
                <a:ea typeface="+mn-ea"/>
                <a:cs typeface="Arial" panose="020B0604020202020204" pitchFamily="34" charset="0"/>
              </a:defRPr>
            </a:lvl3pPr>
            <a:lvl4pPr marL="403225" indent="-112713" algn="l" defTabSz="685800" rtl="0" eaLnBrk="1" latinLnBrk="0" hangingPunct="1">
              <a:lnSpc>
                <a:spcPct val="100000"/>
              </a:lnSpc>
              <a:spcBef>
                <a:spcPts val="0"/>
              </a:spcBef>
              <a:spcAft>
                <a:spcPts val="375"/>
              </a:spcAft>
              <a:buClr>
                <a:schemeClr val="tx2"/>
              </a:buClr>
              <a:buFont typeface="System Font Regular"/>
              <a:buChar char="-"/>
              <a:tabLst/>
              <a:defRPr sz="900" b="0" i="0" kern="1200">
                <a:solidFill>
                  <a:schemeClr val="tx1"/>
                </a:solidFill>
                <a:latin typeface="Lato Light" panose="020F0302020204030203" pitchFamily="34" charset="77"/>
                <a:ea typeface="+mn-ea"/>
                <a:cs typeface="Arial" panose="020B0604020202020204" pitchFamily="34" charset="0"/>
              </a:defRPr>
            </a:lvl4pPr>
            <a:lvl5pPr marL="502920" indent="-109728" algn="l" defTabSz="685800" rtl="0" eaLnBrk="1" latinLnBrk="0" hangingPunct="1">
              <a:lnSpc>
                <a:spcPct val="100000"/>
              </a:lnSpc>
              <a:spcBef>
                <a:spcPts val="375"/>
              </a:spcBef>
              <a:buFont typeface="System Font Regular"/>
              <a:buChar char="-"/>
              <a:defRPr sz="1200" b="1" kern="1200">
                <a:solidFill>
                  <a:schemeClr val="bg1">
                    <a:lumMod val="10000"/>
                  </a:schemeClr>
                </a:solidFill>
                <a:latin typeface="Lato" panose="020F0502020204030203" pitchFamily="34" charset="77"/>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Aft>
                <a:spcPts val="375"/>
              </a:spcAft>
              <a:buFont typeface="Wingdings" pitchFamily="2" charset="2"/>
              <a:buNone/>
            </a:pPr>
            <a:r>
              <a:rPr lang="en-AU" dirty="0"/>
              <a:t>Drag and drop titles/ groups of titles on publication page</a:t>
            </a:r>
          </a:p>
          <a:p>
            <a:pPr marL="0" indent="0">
              <a:spcAft>
                <a:spcPts val="375"/>
              </a:spcAft>
              <a:buFont typeface="Wingdings" pitchFamily="2" charset="2"/>
              <a:buNone/>
            </a:pPr>
            <a:endParaRPr lang="en-AU" b="1" dirty="0"/>
          </a:p>
          <a:p>
            <a:pPr marL="0" indent="0">
              <a:spcAft>
                <a:spcPts val="375"/>
              </a:spcAft>
              <a:buFont typeface="Wingdings" pitchFamily="2" charset="2"/>
              <a:buNone/>
            </a:pPr>
            <a:endParaRPr lang="en-US" dirty="0">
              <a:solidFill>
                <a:srgbClr val="FF0000"/>
              </a:solidFill>
              <a:latin typeface="+mn-lt"/>
            </a:endParaRPr>
          </a:p>
          <a:p>
            <a:pPr>
              <a:spcAft>
                <a:spcPts val="375"/>
              </a:spcAft>
            </a:pPr>
            <a:endParaRPr lang="en-US" dirty="0">
              <a:latin typeface="+mn-lt"/>
            </a:endParaRPr>
          </a:p>
          <a:p>
            <a:pPr lvl="1"/>
            <a:endParaRPr lang="en-US" dirty="0">
              <a:latin typeface="+mn-lt"/>
            </a:endParaRPr>
          </a:p>
        </p:txBody>
      </p:sp>
      <p:sp>
        <p:nvSpPr>
          <p:cNvPr id="12" name="TextBox 11">
            <a:extLst>
              <a:ext uri="{FF2B5EF4-FFF2-40B4-BE49-F238E27FC236}">
                <a16:creationId xmlns:a16="http://schemas.microsoft.com/office/drawing/2014/main" id="{43D497BF-E695-47F4-9829-951CB7E8345E}"/>
              </a:ext>
            </a:extLst>
          </p:cNvPr>
          <p:cNvSpPr txBox="1"/>
          <p:nvPr/>
        </p:nvSpPr>
        <p:spPr>
          <a:xfrm>
            <a:off x="5035550" y="4196501"/>
            <a:ext cx="3057525" cy="300082"/>
          </a:xfrm>
          <a:prstGeom prst="rect">
            <a:avLst/>
          </a:prstGeom>
          <a:noFill/>
        </p:spPr>
        <p:txBody>
          <a:bodyPr wrap="square">
            <a:spAutoFit/>
          </a:bodyPr>
          <a:lstStyle/>
          <a:p>
            <a:pPr marL="0" indent="0">
              <a:spcAft>
                <a:spcPts val="375"/>
              </a:spcAft>
              <a:buFont typeface="Wingdings" pitchFamily="2" charset="2"/>
              <a:buNone/>
            </a:pPr>
            <a:r>
              <a:rPr lang="en-AU" dirty="0"/>
              <a:t>Drag and drop titles within group  </a:t>
            </a:r>
          </a:p>
        </p:txBody>
      </p:sp>
      <p:pic>
        <p:nvPicPr>
          <p:cNvPr id="7" name="Picture 6" descr="Graphical user interface, application, PowerPoint&#10;&#10;Description automatically generated">
            <a:extLst>
              <a:ext uri="{FF2B5EF4-FFF2-40B4-BE49-F238E27FC236}">
                <a16:creationId xmlns:a16="http://schemas.microsoft.com/office/drawing/2014/main" id="{9F21106B-5007-4A79-BC7F-E07348680365}"/>
              </a:ext>
            </a:extLst>
          </p:cNvPr>
          <p:cNvPicPr>
            <a:picLocks noChangeAspect="1"/>
          </p:cNvPicPr>
          <p:nvPr/>
        </p:nvPicPr>
        <p:blipFill>
          <a:blip r:embed="rId2"/>
          <a:stretch>
            <a:fillRect/>
          </a:stretch>
        </p:blipFill>
        <p:spPr>
          <a:xfrm>
            <a:off x="4864396" y="1567269"/>
            <a:ext cx="4140202" cy="2587627"/>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08E1F06-54F3-45E3-AC45-131A4F52EA54}"/>
              </a:ext>
            </a:extLst>
          </p:cNvPr>
          <p:cNvPicPr>
            <a:picLocks noChangeAspect="1"/>
          </p:cNvPicPr>
          <p:nvPr/>
        </p:nvPicPr>
        <p:blipFill>
          <a:blip r:embed="rId3"/>
          <a:stretch>
            <a:fillRect/>
          </a:stretch>
        </p:blipFill>
        <p:spPr>
          <a:xfrm>
            <a:off x="354978" y="1578789"/>
            <a:ext cx="4121771" cy="2576107"/>
          </a:xfrm>
          <a:prstGeom prst="rect">
            <a:avLst/>
          </a:prstGeom>
        </p:spPr>
      </p:pic>
      <p:sp>
        <p:nvSpPr>
          <p:cNvPr id="13" name="TextBox 12">
            <a:extLst>
              <a:ext uri="{FF2B5EF4-FFF2-40B4-BE49-F238E27FC236}">
                <a16:creationId xmlns:a16="http://schemas.microsoft.com/office/drawing/2014/main" id="{81D50C0F-0CB8-4914-A804-B137B1CA8150}"/>
              </a:ext>
            </a:extLst>
          </p:cNvPr>
          <p:cNvSpPr txBox="1"/>
          <p:nvPr/>
        </p:nvSpPr>
        <p:spPr>
          <a:xfrm>
            <a:off x="2009636" y="4699139"/>
            <a:ext cx="1057551" cy="215444"/>
          </a:xfrm>
          <a:prstGeom prst="rect">
            <a:avLst/>
          </a:prstGeom>
          <a:noFill/>
        </p:spPr>
        <p:txBody>
          <a:bodyPr wrap="square" rtlCol="0">
            <a:spAutoFit/>
          </a:bodyPr>
          <a:lstStyle/>
          <a:p>
            <a:r>
              <a:rPr lang="en-AU" sz="800" i="1" dirty="0">
                <a:solidFill>
                  <a:schemeClr val="accent4"/>
                </a:solidFill>
              </a:rPr>
              <a:t>Mac image 3.18</a:t>
            </a:r>
          </a:p>
        </p:txBody>
      </p:sp>
    </p:spTree>
    <p:extLst>
      <p:ext uri="{BB962C8B-B14F-4D97-AF65-F5344CB8AC3E}">
        <p14:creationId xmlns:p14="http://schemas.microsoft.com/office/powerpoint/2010/main" val="139635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4</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457199" y="454025"/>
            <a:ext cx="9906001" cy="550862"/>
          </a:xfrm>
        </p:spPr>
        <p:txBody>
          <a:bodyPr/>
          <a:lstStyle/>
          <a:p>
            <a:r>
              <a:rPr lang="en-AU" dirty="0"/>
              <a:t>Drag and drop titles on publications page </a:t>
            </a:r>
            <a:r>
              <a:rPr lang="en-AU" b="0" i="0" dirty="0">
                <a:effectLst/>
                <a:latin typeface="arial" panose="020B0604020202020204" pitchFamily="34" charset="0"/>
              </a:rPr>
              <a:t>— Windows</a:t>
            </a:r>
            <a:br>
              <a:rPr lang="en-AU" dirty="0"/>
            </a:br>
            <a:br>
              <a:rPr lang="en-US" dirty="0"/>
            </a:br>
            <a:br>
              <a:rPr lang="en-US" dirty="0"/>
            </a:br>
            <a:r>
              <a:rPr lang="en-US" dirty="0"/>
              <a:t> </a:t>
            </a:r>
          </a:p>
        </p:txBody>
      </p:sp>
      <p:sp>
        <p:nvSpPr>
          <p:cNvPr id="9" name="Text Placeholder 8">
            <a:extLst>
              <a:ext uri="{FF2B5EF4-FFF2-40B4-BE49-F238E27FC236}">
                <a16:creationId xmlns:a16="http://schemas.microsoft.com/office/drawing/2014/main" id="{14546C18-8A6C-4ED3-83AB-D96948B87B9D}"/>
              </a:ext>
            </a:extLst>
          </p:cNvPr>
          <p:cNvSpPr>
            <a:spLocks noGrp="1"/>
          </p:cNvSpPr>
          <p:nvPr>
            <p:ph type="body" sz="quarter" idx="17"/>
          </p:nvPr>
        </p:nvSpPr>
        <p:spPr>
          <a:xfrm>
            <a:off x="6734175" y="1074611"/>
            <a:ext cx="2201862" cy="2649663"/>
          </a:xfrm>
        </p:spPr>
        <p:txBody>
          <a:bodyPr/>
          <a:lstStyle/>
          <a:p>
            <a:pPr marL="0" indent="0">
              <a:buNone/>
            </a:pPr>
            <a:r>
              <a:rPr lang="en-AU" b="1" dirty="0"/>
              <a:t>Windows</a:t>
            </a:r>
          </a:p>
          <a:p>
            <a:pPr marL="0" indent="0">
              <a:buNone/>
            </a:pPr>
            <a:r>
              <a:rPr lang="en-AU" dirty="0"/>
              <a:t>Select ‘My Publication Order’ from ‘Sort by’ menu. </a:t>
            </a:r>
          </a:p>
          <a:p>
            <a:pPr marL="0" indent="0">
              <a:buNone/>
            </a:pPr>
            <a:r>
              <a:rPr lang="en-AU" dirty="0"/>
              <a:t>Activate drag and drop by switching on </a:t>
            </a:r>
            <a:r>
              <a:rPr lang="en-AU" dirty="0" err="1"/>
              <a:t>‘Re</a:t>
            </a:r>
            <a:r>
              <a:rPr lang="en-AU" dirty="0"/>
              <a:t>-order Publications’ toggle. </a:t>
            </a:r>
          </a:p>
          <a:p>
            <a:pPr marL="0" indent="0">
              <a:buNone/>
            </a:pPr>
            <a:r>
              <a:rPr lang="en-AU" dirty="0"/>
              <a:t>Drag a title to an empty spot and release. </a:t>
            </a:r>
          </a:p>
          <a:p>
            <a:pPr marL="0" indent="0">
              <a:buNone/>
            </a:pPr>
            <a:r>
              <a:rPr lang="en-AU" dirty="0"/>
              <a:t>Click ‘Done’ once finished re-ordering titles. </a:t>
            </a:r>
          </a:p>
          <a:p>
            <a:pPr marL="0" indent="0">
              <a:buNone/>
            </a:pPr>
            <a:endParaRPr lang="en-AU" dirty="0"/>
          </a:p>
          <a:p>
            <a:pPr marL="0" indent="0">
              <a:buNone/>
            </a:pPr>
            <a:endParaRPr lang="en-AU" dirty="0"/>
          </a:p>
          <a:p>
            <a:pPr marL="0" indent="0">
              <a:buNone/>
            </a:pPr>
            <a:endParaRPr lang="en-AU" dirty="0"/>
          </a:p>
        </p:txBody>
      </p:sp>
      <p:pic>
        <p:nvPicPr>
          <p:cNvPr id="8" name="Picture 7" descr="Graphical user interface, application&#10;&#10;Description automatically generated">
            <a:extLst>
              <a:ext uri="{FF2B5EF4-FFF2-40B4-BE49-F238E27FC236}">
                <a16:creationId xmlns:a16="http://schemas.microsoft.com/office/drawing/2014/main" id="{AA2CA793-C242-4F56-A9C8-9EE5ECC200FB}"/>
              </a:ext>
            </a:extLst>
          </p:cNvPr>
          <p:cNvPicPr>
            <a:picLocks noChangeAspect="1"/>
          </p:cNvPicPr>
          <p:nvPr/>
        </p:nvPicPr>
        <p:blipFill>
          <a:blip r:embed="rId2"/>
          <a:stretch>
            <a:fillRect/>
          </a:stretch>
        </p:blipFill>
        <p:spPr>
          <a:xfrm>
            <a:off x="457199" y="804862"/>
            <a:ext cx="6176446" cy="3290888"/>
          </a:xfrm>
          <a:prstGeom prst="rect">
            <a:avLst/>
          </a:prstGeom>
        </p:spPr>
      </p:pic>
      <p:sp>
        <p:nvSpPr>
          <p:cNvPr id="7" name="TextBox 6">
            <a:extLst>
              <a:ext uri="{FF2B5EF4-FFF2-40B4-BE49-F238E27FC236}">
                <a16:creationId xmlns:a16="http://schemas.microsoft.com/office/drawing/2014/main" id="{FB840B01-0F6F-49C6-ADC7-FA9B78F683F8}"/>
              </a:ext>
            </a:extLst>
          </p:cNvPr>
          <p:cNvSpPr txBox="1"/>
          <p:nvPr/>
        </p:nvSpPr>
        <p:spPr>
          <a:xfrm>
            <a:off x="3159324" y="4586516"/>
            <a:ext cx="1755375" cy="215444"/>
          </a:xfrm>
          <a:prstGeom prst="rect">
            <a:avLst/>
          </a:prstGeom>
          <a:noFill/>
        </p:spPr>
        <p:txBody>
          <a:bodyPr wrap="square" rtlCol="0">
            <a:spAutoFit/>
          </a:bodyPr>
          <a:lstStyle/>
          <a:p>
            <a:r>
              <a:rPr lang="en-AU" sz="800" i="1" dirty="0">
                <a:solidFill>
                  <a:schemeClr val="accent4"/>
                </a:solidFill>
              </a:rPr>
              <a:t>Windows image 3.18</a:t>
            </a:r>
          </a:p>
        </p:txBody>
      </p:sp>
    </p:spTree>
    <p:extLst>
      <p:ext uri="{BB962C8B-B14F-4D97-AF65-F5344CB8AC3E}">
        <p14:creationId xmlns:p14="http://schemas.microsoft.com/office/powerpoint/2010/main" val="146633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5</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457199" y="454025"/>
            <a:ext cx="9906001" cy="550862"/>
          </a:xfrm>
        </p:spPr>
        <p:txBody>
          <a:bodyPr/>
          <a:lstStyle/>
          <a:p>
            <a:r>
              <a:rPr lang="en-AU" dirty="0"/>
              <a:t>Drag and drop titles on publications page </a:t>
            </a:r>
            <a:r>
              <a:rPr lang="en-AU" b="0" i="0" dirty="0">
                <a:solidFill>
                  <a:srgbClr val="4D5156"/>
                </a:solidFill>
                <a:effectLst/>
                <a:latin typeface="arial" panose="020B0604020202020204" pitchFamily="34" charset="0"/>
              </a:rPr>
              <a:t>—</a:t>
            </a:r>
            <a:r>
              <a:rPr lang="en-AU" dirty="0"/>
              <a:t> Android</a:t>
            </a:r>
            <a:br>
              <a:rPr lang="en-AU" dirty="0"/>
            </a:br>
            <a:br>
              <a:rPr lang="en-US" dirty="0"/>
            </a:br>
            <a:br>
              <a:rPr lang="en-US" dirty="0"/>
            </a:br>
            <a:r>
              <a:rPr lang="en-US" dirty="0"/>
              <a:t> </a:t>
            </a:r>
          </a:p>
        </p:txBody>
      </p:sp>
      <p:sp>
        <p:nvSpPr>
          <p:cNvPr id="9" name="Text Placeholder 8">
            <a:extLst>
              <a:ext uri="{FF2B5EF4-FFF2-40B4-BE49-F238E27FC236}">
                <a16:creationId xmlns:a16="http://schemas.microsoft.com/office/drawing/2014/main" id="{14546C18-8A6C-4ED3-83AB-D96948B87B9D}"/>
              </a:ext>
            </a:extLst>
          </p:cNvPr>
          <p:cNvSpPr>
            <a:spLocks noGrp="1"/>
          </p:cNvSpPr>
          <p:nvPr>
            <p:ph type="body" sz="quarter" idx="17"/>
          </p:nvPr>
        </p:nvSpPr>
        <p:spPr>
          <a:xfrm>
            <a:off x="6734175" y="1074612"/>
            <a:ext cx="2201862" cy="2050696"/>
          </a:xfrm>
        </p:spPr>
        <p:txBody>
          <a:bodyPr/>
          <a:lstStyle/>
          <a:p>
            <a:pPr marL="0" indent="0">
              <a:buNone/>
            </a:pPr>
            <a:r>
              <a:rPr lang="en-AU" b="1" dirty="0"/>
              <a:t>Android</a:t>
            </a:r>
          </a:p>
          <a:p>
            <a:pPr marL="0" indent="0">
              <a:buNone/>
            </a:pPr>
            <a:r>
              <a:rPr lang="en-AU" dirty="0"/>
              <a:t>Select ‘My Publication Order’ from ‘Sort by’ menu. </a:t>
            </a:r>
          </a:p>
          <a:p>
            <a:pPr marL="0" indent="0">
              <a:buNone/>
            </a:pPr>
            <a:r>
              <a:rPr lang="en-AU" dirty="0"/>
              <a:t>Activate drag and drop by long pressing on a title. </a:t>
            </a:r>
          </a:p>
          <a:p>
            <a:pPr marL="0" indent="0">
              <a:buNone/>
            </a:pPr>
            <a:r>
              <a:rPr lang="en-AU" dirty="0"/>
              <a:t>Drag title to an empty spot and release. </a:t>
            </a:r>
          </a:p>
          <a:p>
            <a:pPr marL="0" indent="0">
              <a:buNone/>
            </a:pPr>
            <a:endParaRPr lang="en-AU" dirty="0"/>
          </a:p>
          <a:p>
            <a:pPr marL="0" indent="0">
              <a:buNone/>
            </a:pPr>
            <a:endParaRPr lang="en-AU" dirty="0"/>
          </a:p>
          <a:p>
            <a:pPr marL="0" indent="0">
              <a:buNone/>
            </a:pPr>
            <a:endParaRPr lang="en-AU" dirty="0"/>
          </a:p>
        </p:txBody>
      </p:sp>
      <p:pic>
        <p:nvPicPr>
          <p:cNvPr id="5" name="Picture 4">
            <a:extLst>
              <a:ext uri="{FF2B5EF4-FFF2-40B4-BE49-F238E27FC236}">
                <a16:creationId xmlns:a16="http://schemas.microsoft.com/office/drawing/2014/main" id="{1679411E-C6C3-41F1-8404-B3337E29AC91}"/>
              </a:ext>
            </a:extLst>
          </p:cNvPr>
          <p:cNvPicPr>
            <a:picLocks noChangeAspect="1"/>
          </p:cNvPicPr>
          <p:nvPr/>
        </p:nvPicPr>
        <p:blipFill>
          <a:blip r:embed="rId2"/>
          <a:stretch>
            <a:fillRect/>
          </a:stretch>
        </p:blipFill>
        <p:spPr>
          <a:xfrm>
            <a:off x="446404" y="857250"/>
            <a:ext cx="6139181" cy="3836988"/>
          </a:xfrm>
          <a:prstGeom prst="rect">
            <a:avLst/>
          </a:prstGeom>
        </p:spPr>
      </p:pic>
      <p:sp>
        <p:nvSpPr>
          <p:cNvPr id="7" name="TextBox 6">
            <a:extLst>
              <a:ext uri="{FF2B5EF4-FFF2-40B4-BE49-F238E27FC236}">
                <a16:creationId xmlns:a16="http://schemas.microsoft.com/office/drawing/2014/main" id="{141C4683-D303-499A-BFFF-2D23C73621FF}"/>
              </a:ext>
            </a:extLst>
          </p:cNvPr>
          <p:cNvSpPr txBox="1"/>
          <p:nvPr/>
        </p:nvSpPr>
        <p:spPr>
          <a:xfrm>
            <a:off x="3318812" y="4857126"/>
            <a:ext cx="1755375" cy="215444"/>
          </a:xfrm>
          <a:prstGeom prst="rect">
            <a:avLst/>
          </a:prstGeom>
          <a:noFill/>
        </p:spPr>
        <p:txBody>
          <a:bodyPr wrap="square" rtlCol="0">
            <a:spAutoFit/>
          </a:bodyPr>
          <a:lstStyle/>
          <a:p>
            <a:r>
              <a:rPr lang="en-AU" sz="800" i="1" dirty="0">
                <a:solidFill>
                  <a:schemeClr val="accent4"/>
                </a:solidFill>
              </a:rPr>
              <a:t>Android image 3.18</a:t>
            </a:r>
          </a:p>
        </p:txBody>
      </p:sp>
    </p:spTree>
    <p:extLst>
      <p:ext uri="{BB962C8B-B14F-4D97-AF65-F5344CB8AC3E}">
        <p14:creationId xmlns:p14="http://schemas.microsoft.com/office/powerpoint/2010/main" val="177764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6</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457199" y="454025"/>
            <a:ext cx="9906001" cy="550862"/>
          </a:xfrm>
        </p:spPr>
        <p:txBody>
          <a:bodyPr/>
          <a:lstStyle/>
          <a:p>
            <a:r>
              <a:rPr lang="en-AU" dirty="0"/>
              <a:t>Drag and drop titles on publications page </a:t>
            </a:r>
            <a:r>
              <a:rPr lang="en-AU" b="0" i="0" dirty="0">
                <a:solidFill>
                  <a:srgbClr val="4D5156"/>
                </a:solidFill>
                <a:effectLst/>
                <a:latin typeface="arial" panose="020B0604020202020204" pitchFamily="34" charset="0"/>
              </a:rPr>
              <a:t>—</a:t>
            </a:r>
            <a:r>
              <a:rPr lang="en-AU" dirty="0"/>
              <a:t> iOS</a:t>
            </a:r>
            <a:br>
              <a:rPr lang="en-AU" dirty="0"/>
            </a:br>
            <a:br>
              <a:rPr lang="en-US" dirty="0"/>
            </a:br>
            <a:br>
              <a:rPr lang="en-US" dirty="0"/>
            </a:br>
            <a:r>
              <a:rPr lang="en-US" dirty="0"/>
              <a:t> </a:t>
            </a:r>
          </a:p>
        </p:txBody>
      </p:sp>
      <p:sp>
        <p:nvSpPr>
          <p:cNvPr id="9" name="Text Placeholder 8">
            <a:extLst>
              <a:ext uri="{FF2B5EF4-FFF2-40B4-BE49-F238E27FC236}">
                <a16:creationId xmlns:a16="http://schemas.microsoft.com/office/drawing/2014/main" id="{14546C18-8A6C-4ED3-83AB-D96948B87B9D}"/>
              </a:ext>
            </a:extLst>
          </p:cNvPr>
          <p:cNvSpPr>
            <a:spLocks noGrp="1"/>
          </p:cNvSpPr>
          <p:nvPr>
            <p:ph type="body" sz="quarter" idx="17"/>
          </p:nvPr>
        </p:nvSpPr>
        <p:spPr>
          <a:xfrm>
            <a:off x="5988049" y="1089756"/>
            <a:ext cx="2613025" cy="2050696"/>
          </a:xfrm>
        </p:spPr>
        <p:txBody>
          <a:bodyPr/>
          <a:lstStyle/>
          <a:p>
            <a:pPr marL="0" indent="0">
              <a:buNone/>
            </a:pPr>
            <a:r>
              <a:rPr lang="en-AU" b="1" dirty="0"/>
              <a:t>iOS</a:t>
            </a:r>
          </a:p>
          <a:p>
            <a:pPr marL="0" indent="0">
              <a:buNone/>
            </a:pPr>
            <a:r>
              <a:rPr lang="en-AU" dirty="0"/>
              <a:t>Select ‘My Order’ from ‘Sort by’ menu. </a:t>
            </a:r>
          </a:p>
          <a:p>
            <a:pPr marL="0" indent="0">
              <a:buNone/>
            </a:pPr>
            <a:r>
              <a:rPr lang="en-AU" dirty="0"/>
              <a:t>Activate drag and drop by long pressing on a title. </a:t>
            </a:r>
          </a:p>
          <a:p>
            <a:pPr marL="0" indent="0">
              <a:buNone/>
            </a:pPr>
            <a:r>
              <a:rPr lang="en-AU" dirty="0"/>
              <a:t>Drag title to an empty spot and release. </a:t>
            </a:r>
          </a:p>
          <a:p>
            <a:pPr marL="0" indent="0">
              <a:buNone/>
            </a:pPr>
            <a:r>
              <a:rPr lang="en-AU" dirty="0"/>
              <a:t>Click ‘Done’ once finished re-ordering titles. </a:t>
            </a:r>
          </a:p>
          <a:p>
            <a:pPr marL="0" indent="0">
              <a:buNone/>
            </a:pPr>
            <a:endParaRPr lang="en-AU" dirty="0"/>
          </a:p>
          <a:p>
            <a:pPr marL="0" indent="0">
              <a:buNone/>
            </a:pPr>
            <a:endParaRPr lang="en-AU" dirty="0"/>
          </a:p>
          <a:p>
            <a:pPr marL="0" indent="0">
              <a:buNone/>
            </a:pPr>
            <a:endParaRPr lang="en-AU" dirty="0"/>
          </a:p>
        </p:txBody>
      </p:sp>
      <p:pic>
        <p:nvPicPr>
          <p:cNvPr id="6" name="Picture 5" descr="Graphical user interface, text, application&#10;&#10;Description automatically generated">
            <a:extLst>
              <a:ext uri="{FF2B5EF4-FFF2-40B4-BE49-F238E27FC236}">
                <a16:creationId xmlns:a16="http://schemas.microsoft.com/office/drawing/2014/main" id="{3443A560-8DDF-4948-BFD7-D17FE9B8EA9C}"/>
              </a:ext>
            </a:extLst>
          </p:cNvPr>
          <p:cNvPicPr>
            <a:picLocks noChangeAspect="1"/>
          </p:cNvPicPr>
          <p:nvPr/>
        </p:nvPicPr>
        <p:blipFill>
          <a:blip r:embed="rId2"/>
          <a:stretch>
            <a:fillRect/>
          </a:stretch>
        </p:blipFill>
        <p:spPr>
          <a:xfrm>
            <a:off x="457199" y="851862"/>
            <a:ext cx="5257800" cy="3941426"/>
          </a:xfrm>
          <a:prstGeom prst="rect">
            <a:avLst/>
          </a:prstGeom>
        </p:spPr>
      </p:pic>
      <p:sp>
        <p:nvSpPr>
          <p:cNvPr id="7" name="TextBox 6">
            <a:extLst>
              <a:ext uri="{FF2B5EF4-FFF2-40B4-BE49-F238E27FC236}">
                <a16:creationId xmlns:a16="http://schemas.microsoft.com/office/drawing/2014/main" id="{3A9575E2-EDDD-4DDD-8FBA-A748399BC40D}"/>
              </a:ext>
            </a:extLst>
          </p:cNvPr>
          <p:cNvSpPr txBox="1"/>
          <p:nvPr/>
        </p:nvSpPr>
        <p:spPr>
          <a:xfrm>
            <a:off x="2588968" y="4793288"/>
            <a:ext cx="1755375" cy="215444"/>
          </a:xfrm>
          <a:prstGeom prst="rect">
            <a:avLst/>
          </a:prstGeom>
          <a:noFill/>
        </p:spPr>
        <p:txBody>
          <a:bodyPr wrap="square" rtlCol="0">
            <a:spAutoFit/>
          </a:bodyPr>
          <a:lstStyle/>
          <a:p>
            <a:r>
              <a:rPr lang="en-AU" sz="800" i="1" dirty="0">
                <a:solidFill>
                  <a:schemeClr val="accent4"/>
                </a:solidFill>
              </a:rPr>
              <a:t>iOS image 3.18</a:t>
            </a:r>
          </a:p>
        </p:txBody>
      </p:sp>
    </p:spTree>
    <p:extLst>
      <p:ext uri="{BB962C8B-B14F-4D97-AF65-F5344CB8AC3E}">
        <p14:creationId xmlns:p14="http://schemas.microsoft.com/office/powerpoint/2010/main" val="117296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7</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457199" y="454025"/>
            <a:ext cx="9906001" cy="550862"/>
          </a:xfrm>
        </p:spPr>
        <p:txBody>
          <a:bodyPr/>
          <a:lstStyle/>
          <a:p>
            <a:r>
              <a:rPr lang="en-AU" dirty="0"/>
              <a:t>Drag and drop titles on publications page </a:t>
            </a:r>
            <a:r>
              <a:rPr lang="en-AU" b="0" i="0" dirty="0">
                <a:solidFill>
                  <a:srgbClr val="4D5156"/>
                </a:solidFill>
                <a:effectLst/>
                <a:latin typeface="arial" panose="020B0604020202020204" pitchFamily="34" charset="0"/>
              </a:rPr>
              <a:t>—</a:t>
            </a:r>
            <a:r>
              <a:rPr lang="en-AU" dirty="0"/>
              <a:t> Mac</a:t>
            </a:r>
            <a:br>
              <a:rPr lang="en-AU" dirty="0"/>
            </a:br>
            <a:br>
              <a:rPr lang="en-US" dirty="0"/>
            </a:br>
            <a:br>
              <a:rPr lang="en-US" dirty="0"/>
            </a:br>
            <a:r>
              <a:rPr lang="en-US" dirty="0"/>
              <a:t> </a:t>
            </a:r>
          </a:p>
        </p:txBody>
      </p:sp>
      <p:sp>
        <p:nvSpPr>
          <p:cNvPr id="9" name="Text Placeholder 8">
            <a:extLst>
              <a:ext uri="{FF2B5EF4-FFF2-40B4-BE49-F238E27FC236}">
                <a16:creationId xmlns:a16="http://schemas.microsoft.com/office/drawing/2014/main" id="{14546C18-8A6C-4ED3-83AB-D96948B87B9D}"/>
              </a:ext>
            </a:extLst>
          </p:cNvPr>
          <p:cNvSpPr>
            <a:spLocks noGrp="1"/>
          </p:cNvSpPr>
          <p:nvPr>
            <p:ph type="body" sz="quarter" idx="17"/>
          </p:nvPr>
        </p:nvSpPr>
        <p:spPr>
          <a:xfrm>
            <a:off x="6946903" y="1108806"/>
            <a:ext cx="1908174" cy="2050696"/>
          </a:xfrm>
        </p:spPr>
        <p:txBody>
          <a:bodyPr/>
          <a:lstStyle/>
          <a:p>
            <a:pPr marL="0" indent="0">
              <a:buNone/>
            </a:pPr>
            <a:r>
              <a:rPr lang="en-AU" b="1" dirty="0"/>
              <a:t>Mac</a:t>
            </a:r>
          </a:p>
          <a:p>
            <a:pPr marL="0" indent="0">
              <a:buNone/>
            </a:pPr>
            <a:r>
              <a:rPr lang="en-AU" dirty="0"/>
              <a:t>Select ‘My publication Order’ from ‘Sort by’ menu. </a:t>
            </a:r>
          </a:p>
          <a:p>
            <a:pPr marL="0" indent="0">
              <a:buNone/>
            </a:pPr>
            <a:r>
              <a:rPr lang="en-AU" dirty="0"/>
              <a:t>Activate drag and drop by long clicking on a title. </a:t>
            </a:r>
          </a:p>
          <a:p>
            <a:pPr marL="0" indent="0">
              <a:buNone/>
            </a:pPr>
            <a:r>
              <a:rPr lang="en-AU" dirty="0"/>
              <a:t>Drag title to an empty spot and release. </a:t>
            </a:r>
          </a:p>
          <a:p>
            <a:pPr marL="0" indent="0">
              <a:buNone/>
            </a:pPr>
            <a:r>
              <a:rPr lang="en-AU" dirty="0"/>
              <a:t>Click ‘Done’ once finished re-ordering titles. </a:t>
            </a:r>
          </a:p>
          <a:p>
            <a:pPr marL="0" indent="0">
              <a:buNone/>
            </a:pPr>
            <a:endParaRPr lang="en-AU" dirty="0"/>
          </a:p>
          <a:p>
            <a:pPr marL="0" indent="0">
              <a:buNone/>
            </a:pPr>
            <a:endParaRPr lang="en-AU" dirty="0"/>
          </a:p>
          <a:p>
            <a:pPr marL="0" indent="0">
              <a:buNone/>
            </a:pPr>
            <a:endParaRPr lang="en-AU" dirty="0"/>
          </a:p>
        </p:txBody>
      </p:sp>
      <p:pic>
        <p:nvPicPr>
          <p:cNvPr id="12" name="Picture 11" descr="Graphical user interface, application&#10;&#10;Description automatically generated">
            <a:extLst>
              <a:ext uri="{FF2B5EF4-FFF2-40B4-BE49-F238E27FC236}">
                <a16:creationId xmlns:a16="http://schemas.microsoft.com/office/drawing/2014/main" id="{9642DE27-69BB-420E-8437-3BF9203E1202}"/>
              </a:ext>
            </a:extLst>
          </p:cNvPr>
          <p:cNvPicPr>
            <a:picLocks noChangeAspect="1"/>
          </p:cNvPicPr>
          <p:nvPr/>
        </p:nvPicPr>
        <p:blipFill>
          <a:blip r:embed="rId2"/>
          <a:stretch>
            <a:fillRect/>
          </a:stretch>
        </p:blipFill>
        <p:spPr>
          <a:xfrm>
            <a:off x="446404" y="835380"/>
            <a:ext cx="6259197" cy="3911998"/>
          </a:xfrm>
          <a:prstGeom prst="rect">
            <a:avLst/>
          </a:prstGeom>
        </p:spPr>
      </p:pic>
      <p:sp>
        <p:nvSpPr>
          <p:cNvPr id="7" name="TextBox 6">
            <a:extLst>
              <a:ext uri="{FF2B5EF4-FFF2-40B4-BE49-F238E27FC236}">
                <a16:creationId xmlns:a16="http://schemas.microsoft.com/office/drawing/2014/main" id="{954426E5-3DC9-4100-930B-3559349D333C}"/>
              </a:ext>
            </a:extLst>
          </p:cNvPr>
          <p:cNvSpPr txBox="1"/>
          <p:nvPr/>
        </p:nvSpPr>
        <p:spPr>
          <a:xfrm>
            <a:off x="2816625" y="4639656"/>
            <a:ext cx="1755375" cy="215444"/>
          </a:xfrm>
          <a:prstGeom prst="rect">
            <a:avLst/>
          </a:prstGeom>
          <a:noFill/>
        </p:spPr>
        <p:txBody>
          <a:bodyPr wrap="square" rtlCol="0">
            <a:spAutoFit/>
          </a:bodyPr>
          <a:lstStyle/>
          <a:p>
            <a:r>
              <a:rPr lang="en-AU" sz="800" i="1" dirty="0">
                <a:solidFill>
                  <a:schemeClr val="accent4"/>
                </a:solidFill>
              </a:rPr>
              <a:t>Mac image 3.18</a:t>
            </a:r>
          </a:p>
        </p:txBody>
      </p:sp>
    </p:spTree>
    <p:extLst>
      <p:ext uri="{BB962C8B-B14F-4D97-AF65-F5344CB8AC3E}">
        <p14:creationId xmlns:p14="http://schemas.microsoft.com/office/powerpoint/2010/main" val="207256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8</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457199" y="454025"/>
            <a:ext cx="9906001" cy="550862"/>
          </a:xfrm>
        </p:spPr>
        <p:txBody>
          <a:bodyPr/>
          <a:lstStyle/>
          <a:p>
            <a:r>
              <a:rPr lang="en-US" dirty="0"/>
              <a:t>Updated message on empty publications screen</a:t>
            </a:r>
            <a:br>
              <a:rPr lang="en-AU" dirty="0"/>
            </a:br>
            <a:br>
              <a:rPr lang="en-US" dirty="0"/>
            </a:br>
            <a:br>
              <a:rPr lang="en-US" dirty="0"/>
            </a:br>
            <a:r>
              <a:rPr lang="en-US" dirty="0"/>
              <a:t> </a:t>
            </a:r>
          </a:p>
        </p:txBody>
      </p:sp>
      <p:sp>
        <p:nvSpPr>
          <p:cNvPr id="5" name="Text Placeholder 4">
            <a:extLst>
              <a:ext uri="{FF2B5EF4-FFF2-40B4-BE49-F238E27FC236}">
                <a16:creationId xmlns:a16="http://schemas.microsoft.com/office/drawing/2014/main" id="{B7672486-C49D-6A47-8258-FA05DE12E4D8}"/>
              </a:ext>
            </a:extLst>
          </p:cNvPr>
          <p:cNvSpPr>
            <a:spLocks noGrp="1"/>
          </p:cNvSpPr>
          <p:nvPr>
            <p:ph type="body" sz="quarter" idx="17"/>
          </p:nvPr>
        </p:nvSpPr>
        <p:spPr>
          <a:xfrm>
            <a:off x="457200" y="1322306"/>
            <a:ext cx="2718080" cy="2767373"/>
          </a:xfrm>
        </p:spPr>
        <p:txBody>
          <a:bodyPr numCol="1"/>
          <a:lstStyle/>
          <a:p>
            <a:pPr marL="0" indent="0">
              <a:spcAft>
                <a:spcPts val="375"/>
              </a:spcAft>
              <a:buNone/>
            </a:pPr>
            <a:r>
              <a:rPr lang="en-AU" b="1" dirty="0"/>
              <a:t>Problem statement:</a:t>
            </a:r>
            <a:r>
              <a:rPr lang="en-AU" dirty="0"/>
              <a:t> Users who have no titles on their account may not be aware they can borrow titles from their organisation’s catalogue via Digital Library. </a:t>
            </a:r>
          </a:p>
          <a:p>
            <a:pPr marL="0" indent="0">
              <a:spcAft>
                <a:spcPts val="375"/>
              </a:spcAft>
              <a:buNone/>
            </a:pPr>
            <a:r>
              <a:rPr lang="en-AU" b="1" dirty="0"/>
              <a:t>Solution: </a:t>
            </a:r>
            <a:r>
              <a:rPr lang="en-AU" dirty="0"/>
              <a:t>The message on the empty publications screen has been updated with instructions for accessing Digital Library. The updated message will only appear for users who have Digital Library enabled on their account. </a:t>
            </a:r>
            <a:endParaRPr lang="en-US" dirty="0">
              <a:latin typeface="+mn-lt"/>
            </a:endParaRPr>
          </a:p>
        </p:txBody>
      </p:sp>
      <p:sp>
        <p:nvSpPr>
          <p:cNvPr id="9" name="TextBox 8">
            <a:extLst>
              <a:ext uri="{FF2B5EF4-FFF2-40B4-BE49-F238E27FC236}">
                <a16:creationId xmlns:a16="http://schemas.microsoft.com/office/drawing/2014/main" id="{0747BFA5-7AAE-4CC9-80F6-DA65950731F8}"/>
              </a:ext>
            </a:extLst>
          </p:cNvPr>
          <p:cNvSpPr txBox="1"/>
          <p:nvPr/>
        </p:nvSpPr>
        <p:spPr>
          <a:xfrm>
            <a:off x="5753668" y="4765109"/>
            <a:ext cx="1755375" cy="215444"/>
          </a:xfrm>
          <a:prstGeom prst="rect">
            <a:avLst/>
          </a:prstGeom>
          <a:noFill/>
        </p:spPr>
        <p:txBody>
          <a:bodyPr wrap="square" rtlCol="0">
            <a:spAutoFit/>
          </a:bodyPr>
          <a:lstStyle/>
          <a:p>
            <a:r>
              <a:rPr lang="en-AU" sz="800" i="1" dirty="0">
                <a:solidFill>
                  <a:schemeClr val="accent4"/>
                </a:solidFill>
              </a:rPr>
              <a:t>iOS image 3.18</a:t>
            </a:r>
          </a:p>
        </p:txBody>
      </p:sp>
      <p:pic>
        <p:nvPicPr>
          <p:cNvPr id="6" name="Picture 5">
            <a:extLst>
              <a:ext uri="{FF2B5EF4-FFF2-40B4-BE49-F238E27FC236}">
                <a16:creationId xmlns:a16="http://schemas.microsoft.com/office/drawing/2014/main" id="{CC2610C5-E8E7-4030-A3D7-FBBEAC42079B}"/>
              </a:ext>
            </a:extLst>
          </p:cNvPr>
          <p:cNvPicPr>
            <a:picLocks noChangeAspect="1"/>
          </p:cNvPicPr>
          <p:nvPr/>
        </p:nvPicPr>
        <p:blipFill>
          <a:blip r:embed="rId2"/>
          <a:stretch>
            <a:fillRect/>
          </a:stretch>
        </p:blipFill>
        <p:spPr>
          <a:xfrm>
            <a:off x="3534380" y="870177"/>
            <a:ext cx="5149245" cy="3861934"/>
          </a:xfrm>
          <a:prstGeom prst="rect">
            <a:avLst/>
          </a:prstGeom>
        </p:spPr>
      </p:pic>
    </p:spTree>
    <p:extLst>
      <p:ext uri="{BB962C8B-B14F-4D97-AF65-F5344CB8AC3E}">
        <p14:creationId xmlns:p14="http://schemas.microsoft.com/office/powerpoint/2010/main" val="414462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61F2B-F98A-D748-9CCC-251D4D9C8FAE}"/>
              </a:ext>
            </a:extLst>
          </p:cNvPr>
          <p:cNvSpPr>
            <a:spLocks noGrp="1"/>
          </p:cNvSpPr>
          <p:nvPr>
            <p:ph type="sldNum" sz="quarter" idx="10"/>
          </p:nvPr>
        </p:nvSpPr>
        <p:spPr/>
        <p:txBody>
          <a:bodyPr/>
          <a:lstStyle/>
          <a:p>
            <a:fld id="{D41FAE98-9FDA-8740-8F93-1E3A00396EB1}" type="slidenum">
              <a:rPr lang="en-US" smtClean="0"/>
              <a:pPr/>
              <a:t>9</a:t>
            </a:fld>
            <a:endParaRPr lang="en-US" dirty="0"/>
          </a:p>
        </p:txBody>
      </p:sp>
      <p:sp>
        <p:nvSpPr>
          <p:cNvPr id="3" name="Footer Placeholder 2">
            <a:extLst>
              <a:ext uri="{FF2B5EF4-FFF2-40B4-BE49-F238E27FC236}">
                <a16:creationId xmlns:a16="http://schemas.microsoft.com/office/drawing/2014/main" id="{2E68AE2A-C90E-E04F-A2B5-60D7CD4433AA}"/>
              </a:ext>
            </a:extLst>
          </p:cNvPr>
          <p:cNvSpPr>
            <a:spLocks noGrp="1"/>
          </p:cNvSpPr>
          <p:nvPr>
            <p:ph type="ftr" sz="quarter" idx="11"/>
          </p:nvPr>
        </p:nvSpPr>
        <p:spPr/>
        <p:txBody>
          <a:bodyPr/>
          <a:lstStyle/>
          <a:p>
            <a:r>
              <a:rPr lang="en-US" dirty="0"/>
              <a:t>Lexis Red – Jul 2022</a:t>
            </a:r>
          </a:p>
        </p:txBody>
      </p:sp>
      <p:sp>
        <p:nvSpPr>
          <p:cNvPr id="4" name="Title 3">
            <a:extLst>
              <a:ext uri="{FF2B5EF4-FFF2-40B4-BE49-F238E27FC236}">
                <a16:creationId xmlns:a16="http://schemas.microsoft.com/office/drawing/2014/main" id="{C5096DEC-7F36-6C49-9A81-8A8DDF753C22}"/>
              </a:ext>
            </a:extLst>
          </p:cNvPr>
          <p:cNvSpPr>
            <a:spLocks noGrp="1"/>
          </p:cNvSpPr>
          <p:nvPr>
            <p:ph type="title"/>
          </p:nvPr>
        </p:nvSpPr>
        <p:spPr>
          <a:xfrm>
            <a:off x="284204" y="454025"/>
            <a:ext cx="9906001" cy="550862"/>
          </a:xfrm>
        </p:spPr>
        <p:txBody>
          <a:bodyPr/>
          <a:lstStyle/>
          <a:p>
            <a:r>
              <a:rPr lang="en-AU" dirty="0"/>
              <a:t>Footnotes and endnotes automatically appended to downloaded documents</a:t>
            </a:r>
            <a:br>
              <a:rPr lang="en-AU" dirty="0"/>
            </a:br>
            <a:br>
              <a:rPr lang="en-AU" dirty="0"/>
            </a:br>
            <a:br>
              <a:rPr lang="en-US" dirty="0"/>
            </a:br>
            <a:br>
              <a:rPr lang="en-US" dirty="0"/>
            </a:br>
            <a:r>
              <a:rPr lang="en-US" dirty="0"/>
              <a:t> </a:t>
            </a:r>
          </a:p>
        </p:txBody>
      </p:sp>
      <p:sp>
        <p:nvSpPr>
          <p:cNvPr id="5" name="Text Placeholder 4">
            <a:extLst>
              <a:ext uri="{FF2B5EF4-FFF2-40B4-BE49-F238E27FC236}">
                <a16:creationId xmlns:a16="http://schemas.microsoft.com/office/drawing/2014/main" id="{B7672486-C49D-6A47-8258-FA05DE12E4D8}"/>
              </a:ext>
            </a:extLst>
          </p:cNvPr>
          <p:cNvSpPr>
            <a:spLocks noGrp="1"/>
          </p:cNvSpPr>
          <p:nvPr>
            <p:ph type="body" sz="quarter" idx="17"/>
          </p:nvPr>
        </p:nvSpPr>
        <p:spPr>
          <a:xfrm>
            <a:off x="373035" y="938729"/>
            <a:ext cx="2567560" cy="3989332"/>
          </a:xfrm>
        </p:spPr>
        <p:txBody>
          <a:bodyPr numCol="1"/>
          <a:lstStyle/>
          <a:p>
            <a:pPr marL="0" indent="0">
              <a:spcAft>
                <a:spcPts val="375"/>
              </a:spcAft>
              <a:buNone/>
            </a:pPr>
            <a:r>
              <a:rPr lang="en-AU" b="1" dirty="0"/>
              <a:t>Problem statement:</a:t>
            </a:r>
            <a:r>
              <a:rPr lang="en-AU" dirty="0"/>
              <a:t> When users download content as a PDF, they want to see footnotes and endnotes associated with the selected content. </a:t>
            </a:r>
          </a:p>
          <a:p>
            <a:pPr marL="0" indent="0">
              <a:spcAft>
                <a:spcPts val="375"/>
              </a:spcAft>
              <a:buNone/>
            </a:pPr>
            <a:r>
              <a:rPr lang="en-AU" b="1" dirty="0"/>
              <a:t>Solution: </a:t>
            </a:r>
            <a:r>
              <a:rPr lang="en-AU" dirty="0"/>
              <a:t>When a user selects content and saves as a PDF, any footnotes or endnotes associated with the selected content will be automatically appended to the delivered document. </a:t>
            </a:r>
            <a:endParaRPr lang="en-US" dirty="0">
              <a:latin typeface="+mn-lt"/>
            </a:endParaRPr>
          </a:p>
          <a:p>
            <a:pPr>
              <a:spcAft>
                <a:spcPts val="375"/>
              </a:spcAft>
            </a:pPr>
            <a:endParaRPr lang="en-US" dirty="0">
              <a:latin typeface="+mn-lt"/>
            </a:endParaRPr>
          </a:p>
          <a:p>
            <a:pPr lvl="1"/>
            <a:endParaRPr lang="en-US" dirty="0">
              <a:latin typeface="+mn-lt"/>
            </a:endParaRPr>
          </a:p>
        </p:txBody>
      </p:sp>
      <p:sp>
        <p:nvSpPr>
          <p:cNvPr id="7" name="TextBox 6">
            <a:extLst>
              <a:ext uri="{FF2B5EF4-FFF2-40B4-BE49-F238E27FC236}">
                <a16:creationId xmlns:a16="http://schemas.microsoft.com/office/drawing/2014/main" id="{E6A9FF77-F6D5-41E4-B9BE-9BDACAAB7A11}"/>
              </a:ext>
            </a:extLst>
          </p:cNvPr>
          <p:cNvSpPr txBox="1"/>
          <p:nvPr/>
        </p:nvSpPr>
        <p:spPr>
          <a:xfrm>
            <a:off x="5654716" y="4499981"/>
            <a:ext cx="1336591" cy="215444"/>
          </a:xfrm>
          <a:prstGeom prst="rect">
            <a:avLst/>
          </a:prstGeom>
          <a:noFill/>
        </p:spPr>
        <p:txBody>
          <a:bodyPr wrap="square" rtlCol="0">
            <a:spAutoFit/>
          </a:bodyPr>
          <a:lstStyle/>
          <a:p>
            <a:r>
              <a:rPr lang="en-AU" sz="800" i="1" dirty="0">
                <a:solidFill>
                  <a:schemeClr val="accent4"/>
                </a:solidFill>
              </a:rPr>
              <a:t>Windows image 3.18</a:t>
            </a:r>
          </a:p>
        </p:txBody>
      </p:sp>
      <p:pic>
        <p:nvPicPr>
          <p:cNvPr id="8" name="Picture 7">
            <a:extLst>
              <a:ext uri="{FF2B5EF4-FFF2-40B4-BE49-F238E27FC236}">
                <a16:creationId xmlns:a16="http://schemas.microsoft.com/office/drawing/2014/main" id="{18AC4547-4EA2-4674-BCC5-17FFE38EFF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9064" y="890019"/>
            <a:ext cx="5870732" cy="3658671"/>
          </a:xfrm>
          <a:prstGeom prst="rect">
            <a:avLst/>
          </a:prstGeom>
          <a:noFill/>
        </p:spPr>
      </p:pic>
    </p:spTree>
    <p:extLst>
      <p:ext uri="{BB962C8B-B14F-4D97-AF65-F5344CB8AC3E}">
        <p14:creationId xmlns:p14="http://schemas.microsoft.com/office/powerpoint/2010/main" val="2619217570"/>
      </p:ext>
    </p:extLst>
  </p:cSld>
  <p:clrMapOvr>
    <a:masterClrMapping/>
  </p:clrMapOvr>
</p:sld>
</file>

<file path=ppt/theme/theme1.xml><?xml version="1.0" encoding="utf-8"?>
<a:theme xmlns:a="http://schemas.openxmlformats.org/drawingml/2006/main" name="1. COVERS">
  <a:themeElements>
    <a:clrScheme name="LexisNexis_PPT_ColorPalette">
      <a:dk1>
        <a:srgbClr val="000000"/>
      </a:dk1>
      <a:lt1>
        <a:srgbClr val="FFFFFF"/>
      </a:lt1>
      <a:dk2>
        <a:srgbClr val="808183"/>
      </a:dk2>
      <a:lt2>
        <a:srgbClr val="F5F5F6"/>
      </a:lt2>
      <a:accent1>
        <a:srgbClr val="E8171F"/>
      </a:accent1>
      <a:accent2>
        <a:srgbClr val="000000"/>
      </a:accent2>
      <a:accent3>
        <a:srgbClr val="D0D2D3"/>
      </a:accent3>
      <a:accent4>
        <a:srgbClr val="808183"/>
      </a:accent4>
      <a:accent5>
        <a:srgbClr val="00ADB8"/>
      </a:accent5>
      <a:accent6>
        <a:srgbClr val="6954A2"/>
      </a:accent6>
      <a:hlink>
        <a:srgbClr val="E8171F"/>
      </a:hlink>
      <a:folHlink>
        <a:srgbClr val="D1D3D3"/>
      </a:folHlink>
    </a:clrScheme>
    <a:fontScheme name="LexisNexis PP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xisNexis_PPT-Template_v2" id="{6F6C009C-004F-514D-A6DD-1BF1822D36FE}" vid="{87033DC4-16FB-9642-B033-DBFBB317FC63}"/>
    </a:ext>
  </a:extLst>
</a:theme>
</file>

<file path=ppt/theme/theme2.xml><?xml version="1.0" encoding="utf-8"?>
<a:theme xmlns:a="http://schemas.openxmlformats.org/drawingml/2006/main" name="2. BODY">
  <a:themeElements>
    <a:clrScheme name="LexisNexis_PPT_ColorPalette">
      <a:dk1>
        <a:srgbClr val="000000"/>
      </a:dk1>
      <a:lt1>
        <a:srgbClr val="FFFFFF"/>
      </a:lt1>
      <a:dk2>
        <a:srgbClr val="808183"/>
      </a:dk2>
      <a:lt2>
        <a:srgbClr val="F5F5F6"/>
      </a:lt2>
      <a:accent1>
        <a:srgbClr val="E8171F"/>
      </a:accent1>
      <a:accent2>
        <a:srgbClr val="000000"/>
      </a:accent2>
      <a:accent3>
        <a:srgbClr val="D0D2D3"/>
      </a:accent3>
      <a:accent4>
        <a:srgbClr val="808183"/>
      </a:accent4>
      <a:accent5>
        <a:srgbClr val="00ADB8"/>
      </a:accent5>
      <a:accent6>
        <a:srgbClr val="6954A2"/>
      </a:accent6>
      <a:hlink>
        <a:srgbClr val="E8171F"/>
      </a:hlink>
      <a:folHlink>
        <a:srgbClr val="D1D3D3"/>
      </a:folHlink>
    </a:clrScheme>
    <a:fontScheme name="LexisNexis PP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xisNexis_PPT-Template_v2" id="{6F6C009C-004F-514D-A6DD-1BF1822D36FE}" vid="{DF80B5FB-9286-3C4C-B1F0-E7373F585890}"/>
    </a:ext>
  </a:extLst>
</a:theme>
</file>

<file path=ppt/theme/theme3.xml><?xml version="1.0" encoding="utf-8"?>
<a:theme xmlns:a="http://schemas.openxmlformats.org/drawingml/2006/main" name="3. PRODUCTS/CALL-OUTS">
  <a:themeElements>
    <a:clrScheme name="LexisNexis_PPT_ColorPalette">
      <a:dk1>
        <a:srgbClr val="000000"/>
      </a:dk1>
      <a:lt1>
        <a:srgbClr val="FFFFFF"/>
      </a:lt1>
      <a:dk2>
        <a:srgbClr val="808183"/>
      </a:dk2>
      <a:lt2>
        <a:srgbClr val="F5F5F6"/>
      </a:lt2>
      <a:accent1>
        <a:srgbClr val="E8171F"/>
      </a:accent1>
      <a:accent2>
        <a:srgbClr val="000000"/>
      </a:accent2>
      <a:accent3>
        <a:srgbClr val="D0D2D3"/>
      </a:accent3>
      <a:accent4>
        <a:srgbClr val="808183"/>
      </a:accent4>
      <a:accent5>
        <a:srgbClr val="00ADB8"/>
      </a:accent5>
      <a:accent6>
        <a:srgbClr val="6954A2"/>
      </a:accent6>
      <a:hlink>
        <a:srgbClr val="E8171F"/>
      </a:hlink>
      <a:folHlink>
        <a:srgbClr val="D1D3D3"/>
      </a:folHlink>
    </a:clrScheme>
    <a:fontScheme name="LexisNexis PP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xisNexis_PPT-Template_v2" id="{6F6C009C-004F-514D-A6DD-1BF1822D36FE}" vid="{93E9A581-D31C-0642-AD71-A8E7ABE2D5A2}"/>
    </a:ext>
  </a:extLst>
</a:theme>
</file>

<file path=ppt/theme/theme4.xml><?xml version="1.0" encoding="utf-8"?>
<a:theme xmlns:a="http://schemas.openxmlformats.org/drawingml/2006/main" name="4. CHARTS/TABLES">
  <a:themeElements>
    <a:clrScheme name="LexisNexis_PPT_ColorPalette">
      <a:dk1>
        <a:srgbClr val="000000"/>
      </a:dk1>
      <a:lt1>
        <a:srgbClr val="FFFFFF"/>
      </a:lt1>
      <a:dk2>
        <a:srgbClr val="808183"/>
      </a:dk2>
      <a:lt2>
        <a:srgbClr val="F5F5F6"/>
      </a:lt2>
      <a:accent1>
        <a:srgbClr val="E8171F"/>
      </a:accent1>
      <a:accent2>
        <a:srgbClr val="000000"/>
      </a:accent2>
      <a:accent3>
        <a:srgbClr val="D0D2D3"/>
      </a:accent3>
      <a:accent4>
        <a:srgbClr val="808183"/>
      </a:accent4>
      <a:accent5>
        <a:srgbClr val="00ADB8"/>
      </a:accent5>
      <a:accent6>
        <a:srgbClr val="6954A2"/>
      </a:accent6>
      <a:hlink>
        <a:srgbClr val="E8171F"/>
      </a:hlink>
      <a:folHlink>
        <a:srgbClr val="D1D3D3"/>
      </a:folHlink>
    </a:clrScheme>
    <a:fontScheme name="LexisNexis PP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xisNexis_PPT-Template_v2" id="{6F6C009C-004F-514D-A6DD-1BF1822D36FE}" vid="{DC21F132-6DF9-114C-89EF-DE2FFBC142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221166328A0C4394E1A688D384BE94" ma:contentTypeVersion="12" ma:contentTypeDescription="Create a new document." ma:contentTypeScope="" ma:versionID="db54969a97e0d3c8500eb6089a78e53e">
  <xsd:schema xmlns:xsd="http://www.w3.org/2001/XMLSchema" xmlns:xs="http://www.w3.org/2001/XMLSchema" xmlns:p="http://schemas.microsoft.com/office/2006/metadata/properties" xmlns:ns3="10f984e1-fb76-4014-8da7-fff10efbfca4" xmlns:ns4="2cd9b3b2-4222-49ad-b61a-27add71dfe76" targetNamespace="http://schemas.microsoft.com/office/2006/metadata/properties" ma:root="true" ma:fieldsID="2e2cf81188ca7979054ef501f8691d74" ns3:_="" ns4:_="">
    <xsd:import namespace="10f984e1-fb76-4014-8da7-fff10efbfca4"/>
    <xsd:import namespace="2cd9b3b2-4222-49ad-b61a-27add71dfe7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984e1-fb76-4014-8da7-fff10efbf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d9b3b2-4222-49ad-b61a-27add71dfe7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430C73-06A6-4601-8185-E85169AB4EEB}">
  <ds:schemaRefs>
    <ds:schemaRef ds:uri="http://schemas.microsoft.com/sharepoint/v3/contenttype/forms"/>
  </ds:schemaRefs>
</ds:datastoreItem>
</file>

<file path=customXml/itemProps2.xml><?xml version="1.0" encoding="utf-8"?>
<ds:datastoreItem xmlns:ds="http://schemas.openxmlformats.org/officeDocument/2006/customXml" ds:itemID="{62B01862-D888-440F-8EF8-A4844A3B4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984e1-fb76-4014-8da7-fff10efbfca4"/>
    <ds:schemaRef ds:uri="2cd9b3b2-4222-49ad-b61a-27add71df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448937-14B0-43D7-AE41-1B62282CF39D}">
  <ds:schemaRefs>
    <ds:schemaRef ds:uri="http://schemas.microsoft.com/office/2006/documentManagement/types"/>
    <ds:schemaRef ds:uri="http://www.w3.org/XML/1998/namespace"/>
    <ds:schemaRef ds:uri="10f984e1-fb76-4014-8da7-fff10efbfca4"/>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2cd9b3b2-4222-49ad-b61a-27add71dfe7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16286</TotalTime>
  <Words>770</Words>
  <Application>Microsoft Office PowerPoint</Application>
  <PresentationFormat>Custom</PresentationFormat>
  <Paragraphs>93</Paragraphs>
  <Slides>12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arial</vt:lpstr>
      <vt:lpstr>Arial Bold</vt:lpstr>
      <vt:lpstr>Calibri</vt:lpstr>
      <vt:lpstr>Lato</vt:lpstr>
      <vt:lpstr>Lato Light</vt:lpstr>
      <vt:lpstr>System Font Regular</vt:lpstr>
      <vt:lpstr>Wingdings</vt:lpstr>
      <vt:lpstr>1. COVERS</vt:lpstr>
      <vt:lpstr>2. BODY</vt:lpstr>
      <vt:lpstr>3. PRODUCTS/CALL-OUTS</vt:lpstr>
      <vt:lpstr>4. CHARTS/TABLES</vt:lpstr>
      <vt:lpstr>PowerPoint Presentation</vt:lpstr>
      <vt:lpstr>Important updates in Lexis Red 3.18   </vt:lpstr>
      <vt:lpstr>Drag and drop titles on publications page    </vt:lpstr>
      <vt:lpstr>Drag and drop titles on publications page — Windows    </vt:lpstr>
      <vt:lpstr>Drag and drop titles on publications page — Android    </vt:lpstr>
      <vt:lpstr>Drag and drop titles on publications page — iOS    </vt:lpstr>
      <vt:lpstr>Drag and drop titles on publications page — Mac    </vt:lpstr>
      <vt:lpstr>Updated message on empty publications screen    </vt:lpstr>
      <vt:lpstr>Footnotes and endnotes automatically appended to downloaded documents     </vt:lpstr>
      <vt:lpstr>Cleaner image of publication covers in delivered documents     </vt:lpstr>
      <vt:lpstr>Lexis 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Microsoft Office User</dc:creator>
  <cp:lastModifiedBy>Robey, Rupert (LNG-SYD)</cp:lastModifiedBy>
  <cp:revision>864</cp:revision>
  <cp:lastPrinted>2017-08-10T23:24:16Z</cp:lastPrinted>
  <dcterms:created xsi:type="dcterms:W3CDTF">2018-12-05T00:42:21Z</dcterms:created>
  <dcterms:modified xsi:type="dcterms:W3CDTF">2022-08-04T03:59:18Z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0x010100F0221166328A0C4394E1A688D384BE94</vt:lpwstr>
  </property>
</Properties>
</file>